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0080625" cy="5670550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4"/>
  </p:normalViewPr>
  <p:slideViewPr>
    <p:cSldViewPr snapToGrid="0" snapToObjects="1">
      <p:cViewPr varScale="1">
        <p:scale>
          <a:sx n="126" d="100"/>
          <a:sy n="126" d="100"/>
        </p:scale>
        <p:origin x="208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fr-FR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3BB3BDE-9453-4583-93EF-1A0943F48D8A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fr-FR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fr-F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1FCDDFC-6306-4365-914B-B8CA8FD9EB32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r-FR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texte-titre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Septième niveau de plan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&lt;date/heure&gt;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5AF88CC0-0B87-4854-BBE2-F923605D9959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‹N°›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r>
              <a:rPr lang="fr-FR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</a:p>
        </p:txBody>
      </p:sp>
      <p:pic>
        <p:nvPicPr>
          <p:cNvPr id="13" name="Image 12"/>
          <p:cNvPicPr/>
          <p:nvPr/>
        </p:nvPicPr>
        <p:blipFill>
          <a:blip r:embed="rId2"/>
          <a:stretch/>
        </p:blipFill>
        <p:spPr>
          <a:xfrm>
            <a:off x="1050480" y="7200"/>
            <a:ext cx="8020800" cy="5669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/>
          <p:nvPr/>
        </p:nvPicPr>
        <p:blipFill>
          <a:blip r:embed="rId2"/>
          <a:stretch/>
        </p:blipFill>
        <p:spPr>
          <a:xfrm>
            <a:off x="0" y="360"/>
            <a:ext cx="4251960" cy="5669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7" name="Image 26"/>
          <p:cNvPicPr/>
          <p:nvPr/>
        </p:nvPicPr>
        <p:blipFill>
          <a:blip r:embed="rId3"/>
          <a:stretch/>
        </p:blipFill>
        <p:spPr>
          <a:xfrm>
            <a:off x="4320000" y="657000"/>
            <a:ext cx="5760000" cy="43200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fr-FR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0" name="Image 29"/>
          <p:cNvPicPr/>
          <p:nvPr/>
        </p:nvPicPr>
        <p:blipFill>
          <a:blip r:embed="rId2"/>
          <a:stretch/>
        </p:blipFill>
        <p:spPr>
          <a:xfrm>
            <a:off x="1092960" y="1440"/>
            <a:ext cx="7903440" cy="5669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fr-FR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3" name="Image 32"/>
          <p:cNvPicPr/>
          <p:nvPr/>
        </p:nvPicPr>
        <p:blipFill>
          <a:blip r:embed="rId2"/>
          <a:stretch/>
        </p:blipFill>
        <p:spPr>
          <a:xfrm>
            <a:off x="1265040" y="1440"/>
            <a:ext cx="7559280" cy="5669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/>
          <p:cNvPicPr/>
          <p:nvPr/>
        </p:nvPicPr>
        <p:blipFill>
          <a:blip r:embed="rId2"/>
          <a:stretch/>
        </p:blipFill>
        <p:spPr>
          <a:xfrm>
            <a:off x="3407040" y="342720"/>
            <a:ext cx="3274920" cy="49874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/>
          <p:cNvPicPr/>
          <p:nvPr/>
        </p:nvPicPr>
        <p:blipFill>
          <a:blip r:embed="rId2"/>
          <a:stretch/>
        </p:blipFill>
        <p:spPr>
          <a:xfrm>
            <a:off x="0" y="-11520"/>
            <a:ext cx="5760000" cy="5697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6" name="Image 35"/>
          <p:cNvPicPr/>
          <p:nvPr/>
        </p:nvPicPr>
        <p:blipFill>
          <a:blip r:embed="rId3"/>
          <a:stretch/>
        </p:blipFill>
        <p:spPr>
          <a:xfrm>
            <a:off x="6053040" y="9720"/>
            <a:ext cx="4026960" cy="5669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/>
          <p:cNvPicPr/>
          <p:nvPr/>
        </p:nvPicPr>
        <p:blipFill>
          <a:blip r:embed="rId2"/>
          <a:stretch/>
        </p:blipFill>
        <p:spPr>
          <a:xfrm>
            <a:off x="1080000" y="0"/>
            <a:ext cx="7755480" cy="54111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/>
          <p:cNvPicPr/>
          <p:nvPr/>
        </p:nvPicPr>
        <p:blipFill>
          <a:blip r:embed="rId2"/>
          <a:stretch/>
        </p:blipFill>
        <p:spPr>
          <a:xfrm>
            <a:off x="910440" y="7560"/>
            <a:ext cx="8289360" cy="5669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/>
          <p:cNvPicPr/>
          <p:nvPr/>
        </p:nvPicPr>
        <p:blipFill>
          <a:blip r:embed="rId2"/>
          <a:stretch/>
        </p:blipFill>
        <p:spPr>
          <a:xfrm>
            <a:off x="2928960" y="9720"/>
            <a:ext cx="4251960" cy="5669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/>
          <p:cNvPicPr/>
          <p:nvPr/>
        </p:nvPicPr>
        <p:blipFill>
          <a:blip r:embed="rId2"/>
          <a:stretch/>
        </p:blipFill>
        <p:spPr>
          <a:xfrm>
            <a:off x="360000" y="93960"/>
            <a:ext cx="9363240" cy="54860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40"/>
          <p:cNvPicPr/>
          <p:nvPr/>
        </p:nvPicPr>
        <p:blipFill>
          <a:blip r:embed="rId2"/>
          <a:stretch/>
        </p:blipFill>
        <p:spPr>
          <a:xfrm>
            <a:off x="2653200" y="9720"/>
            <a:ext cx="4803480" cy="5669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r>
              <a:rPr lang="fr-FR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</a:p>
        </p:txBody>
      </p:sp>
      <p:pic>
        <p:nvPicPr>
          <p:cNvPr id="16" name="Image 15"/>
          <p:cNvPicPr/>
          <p:nvPr/>
        </p:nvPicPr>
        <p:blipFill>
          <a:blip r:embed="rId2"/>
          <a:stretch/>
        </p:blipFill>
        <p:spPr>
          <a:xfrm>
            <a:off x="1260360" y="-1800"/>
            <a:ext cx="7559280" cy="5669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41"/>
          <p:cNvPicPr/>
          <p:nvPr/>
        </p:nvPicPr>
        <p:blipFill>
          <a:blip r:embed="rId2"/>
          <a:stretch/>
        </p:blipFill>
        <p:spPr>
          <a:xfrm>
            <a:off x="2910600" y="9720"/>
            <a:ext cx="4289040" cy="5669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 42"/>
          <p:cNvPicPr/>
          <p:nvPr/>
        </p:nvPicPr>
        <p:blipFill>
          <a:blip r:embed="rId2"/>
          <a:stretch/>
        </p:blipFill>
        <p:spPr>
          <a:xfrm>
            <a:off x="2730960" y="9720"/>
            <a:ext cx="4647960" cy="5669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fr-FR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6" name="Image 45"/>
          <p:cNvPicPr/>
          <p:nvPr/>
        </p:nvPicPr>
        <p:blipFill>
          <a:blip r:embed="rId2"/>
          <a:stretch/>
        </p:blipFill>
        <p:spPr>
          <a:xfrm>
            <a:off x="2629800" y="9720"/>
            <a:ext cx="4850640" cy="5669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46"/>
          <p:cNvPicPr/>
          <p:nvPr/>
        </p:nvPicPr>
        <p:blipFill>
          <a:blip r:embed="rId2"/>
          <a:stretch/>
        </p:blipFill>
        <p:spPr>
          <a:xfrm>
            <a:off x="3076560" y="9720"/>
            <a:ext cx="3956760" cy="5669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 47"/>
          <p:cNvPicPr/>
          <p:nvPr/>
        </p:nvPicPr>
        <p:blipFill>
          <a:blip r:embed="rId2"/>
          <a:stretch/>
        </p:blipFill>
        <p:spPr>
          <a:xfrm>
            <a:off x="1235880" y="9720"/>
            <a:ext cx="7638120" cy="5669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 48"/>
          <p:cNvPicPr/>
          <p:nvPr/>
        </p:nvPicPr>
        <p:blipFill>
          <a:blip r:embed="rId2"/>
          <a:stretch/>
        </p:blipFill>
        <p:spPr>
          <a:xfrm>
            <a:off x="1065240" y="126720"/>
            <a:ext cx="7979760" cy="54360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 49"/>
          <p:cNvPicPr/>
          <p:nvPr/>
        </p:nvPicPr>
        <p:blipFill>
          <a:blip r:embed="rId2"/>
          <a:stretch/>
        </p:blipFill>
        <p:spPr>
          <a:xfrm>
            <a:off x="3226680" y="-2880"/>
            <a:ext cx="3627000" cy="56757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/>
          <p:nvPr/>
        </p:nvPicPr>
        <p:blipFill>
          <a:blip r:embed="rId2"/>
          <a:stretch/>
        </p:blipFill>
        <p:spPr>
          <a:xfrm>
            <a:off x="2867760" y="720"/>
            <a:ext cx="4359960" cy="5669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/>
          <p:nvPr/>
        </p:nvPicPr>
        <p:blipFill>
          <a:blip r:embed="rId2"/>
          <a:stretch/>
        </p:blipFill>
        <p:spPr>
          <a:xfrm>
            <a:off x="7920" y="515520"/>
            <a:ext cx="10079640" cy="46533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/>
          <p:nvPr/>
        </p:nvPicPr>
        <p:blipFill>
          <a:blip r:embed="rId2"/>
          <a:stretch/>
        </p:blipFill>
        <p:spPr>
          <a:xfrm>
            <a:off x="2921760" y="720"/>
            <a:ext cx="4251960" cy="5669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/>
          <p:nvPr/>
        </p:nvPicPr>
        <p:blipFill>
          <a:blip r:embed="rId2"/>
          <a:stretch/>
        </p:blipFill>
        <p:spPr>
          <a:xfrm>
            <a:off x="1515240" y="183960"/>
            <a:ext cx="7065360" cy="53031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/>
          <p:nvPr/>
        </p:nvPicPr>
        <p:blipFill>
          <a:blip r:embed="rId2"/>
          <a:stretch/>
        </p:blipFill>
        <p:spPr>
          <a:xfrm>
            <a:off x="4901400" y="360"/>
            <a:ext cx="4782600" cy="5669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" name="Image 21"/>
          <p:cNvPicPr/>
          <p:nvPr/>
        </p:nvPicPr>
        <p:blipFill>
          <a:blip r:embed="rId3"/>
          <a:stretch/>
        </p:blipFill>
        <p:spPr>
          <a:xfrm>
            <a:off x="504000" y="0"/>
            <a:ext cx="3940920" cy="5669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/>
          <p:nvPr/>
        </p:nvPicPr>
        <p:blipFill>
          <a:blip r:embed="rId2"/>
          <a:stretch/>
        </p:blipFill>
        <p:spPr>
          <a:xfrm>
            <a:off x="52200" y="864000"/>
            <a:ext cx="5743800" cy="3972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" name="Image 23"/>
          <p:cNvPicPr/>
          <p:nvPr/>
        </p:nvPicPr>
        <p:blipFill>
          <a:blip r:embed="rId3"/>
          <a:stretch/>
        </p:blipFill>
        <p:spPr>
          <a:xfrm>
            <a:off x="5847840" y="720"/>
            <a:ext cx="4196160" cy="5669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/>
          <p:cNvPicPr/>
          <p:nvPr/>
        </p:nvPicPr>
        <p:blipFill>
          <a:blip r:embed="rId2"/>
          <a:stretch/>
        </p:blipFill>
        <p:spPr>
          <a:xfrm>
            <a:off x="2600640" y="720"/>
            <a:ext cx="4894560" cy="5669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</TotalTime>
  <Words>2</Words>
  <Application>Microsoft Macintosh PowerPoint</Application>
  <PresentationFormat>Personnalisé</PresentationFormat>
  <Paragraphs>2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1" baseType="lpstr">
      <vt:lpstr>Arial</vt:lpstr>
      <vt:lpstr>Symbol</vt:lpstr>
      <vt:lpstr>Times New Roman</vt:lpstr>
      <vt:lpstr>Wingdings</vt:lpstr>
      <vt:lpstr>Office</vt:lpstr>
      <vt:lpstr> 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subject/>
  <dc:creator/>
  <dc:description/>
  <cp:lastModifiedBy>Microsoft Office User</cp:lastModifiedBy>
  <cp:revision>23</cp:revision>
  <dcterms:created xsi:type="dcterms:W3CDTF">2026-01-21T14:43:47Z</dcterms:created>
  <dcterms:modified xsi:type="dcterms:W3CDTF">2026-02-03T10:45:45Z</dcterms:modified>
  <dc:language>fr-FR</dc:language>
</cp:coreProperties>
</file>