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6.xml" ContentType="application/vnd.openxmlformats-officedocument.presentationml.slide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60.xml.rels" ContentType="application/vnd.openxmlformats-package.relationships+xml"/>
  <Override PartName="/ppt/slides/_rels/slide12.xml.rels" ContentType="application/vnd.openxmlformats-package.relationships+xml"/>
  <Override PartName="/ppt/slides/_rels/slide37.xml.rels" ContentType="application/vnd.openxmlformats-package.relationships+xml"/>
  <Override PartName="/ppt/slides/_rels/slide30.xml.rels" ContentType="application/vnd.openxmlformats-package.relationships+xml"/>
  <Override PartName="/ppt/slides/_rels/slide59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35.xml.rels" ContentType="application/vnd.openxmlformats-package.relationships+xml"/>
  <Override PartName="/ppt/slides/_rels/slide48.xml.rels" ContentType="application/vnd.openxmlformats-package.relationships+xml"/>
  <Override PartName="/ppt/slides/_rels/slide41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49.xml.rels" ContentType="application/vnd.openxmlformats-package.relationships+xml"/>
  <Override PartName="/ppt/slides/_rels/slide42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47.xml.rels" ContentType="application/vnd.openxmlformats-package.relationships+xml"/>
  <Override PartName="/ppt/slides/_rels/slide40.xml.rels" ContentType="application/vnd.openxmlformats-package.relationships+xml"/>
  <Override PartName="/ppt/slides/_rels/slide46.xml.rels" ContentType="application/vnd.openxmlformats-package.relationships+xml"/>
  <Override PartName="/ppt/slides/_rels/slide57.xml.rels" ContentType="application/vnd.openxmlformats-package.relationships+xml"/>
  <Override PartName="/ppt/slides/_rels/slide39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8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55.xml.rels" ContentType="application/vnd.openxmlformats-package.relationships+xml"/>
  <Override PartName="/ppt/slides/_rels/slide28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54.xml.rels" ContentType="application/vnd.openxmlformats-package.relationships+xml"/>
  <Override PartName="/ppt/slides/_rels/slide17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2.xml.rels" ContentType="application/vnd.openxmlformats-package.relationships+xml"/>
  <Override PartName="/ppt/slides/_rels/slide53.xml.rels" ContentType="application/vnd.openxmlformats-package.relationships+xml"/>
  <Override PartName="/ppt/slides/_rels/slide19.xml.rels" ContentType="application/vnd.openxmlformats-package.relationships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7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60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8.xml" ContentType="application/vnd.openxmlformats-officedocument.presentationml.slide+xml"/>
  <Override PartName="/ppt/slides/slide42.xml" ContentType="application/vnd.openxmlformats-officedocument.presentationml.slide+xml"/>
  <Override PartName="/ppt/slides/slide40.xml" ContentType="application/vnd.openxmlformats-officedocument.presentationml.slide+xml"/>
  <Override PartName="/ppt/slides/slide59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_rels/presentation.xml.rels" ContentType="application/vnd.openxmlformats-package.relationships+xml"/>
  <Override PartName="/ppt/media/image4.jpeg" ContentType="image/jpeg"/>
  <Override PartName="/ppt/media/image20.jpeg" ContentType="image/jpeg"/>
  <Override PartName="/ppt/media/image11.jpeg" ContentType="image/jpeg"/>
  <Override PartName="/ppt/media/image54.jpeg" ContentType="image/jpeg"/>
  <Override PartName="/ppt/media/image6.jpeg" ContentType="image/jpeg"/>
  <Override PartName="/ppt/media/image22.jpeg" ContentType="image/jpeg"/>
  <Override PartName="/ppt/media/image7.jpeg" ContentType="image/jpeg"/>
  <Override PartName="/ppt/media/image23.jpeg" ContentType="image/jpeg"/>
  <Override PartName="/ppt/media/image8.jpeg" ContentType="image/jpeg"/>
  <Override PartName="/ppt/media/image24.jpeg" ContentType="image/jpeg"/>
  <Override PartName="/ppt/media/image9.jpeg" ContentType="image/jpeg"/>
  <Override PartName="/ppt/media/image10.png" ContentType="image/png"/>
  <Override PartName="/ppt/media/image56.jpeg" ContentType="image/jpeg"/>
  <Override PartName="/ppt/media/image13.jpeg" ContentType="image/jpeg"/>
  <Override PartName="/ppt/media/image43.jpeg" ContentType="image/jpeg"/>
  <Override PartName="/ppt/media/image25.jpeg" ContentType="image/jpeg"/>
  <Override PartName="/ppt/media/image55.jpeg" ContentType="image/jpeg"/>
  <Override PartName="/ppt/media/image12.jpeg" ContentType="image/jpeg"/>
  <Override PartName="/ppt/media/image5.jpeg" ContentType="image/jpeg"/>
  <Override PartName="/ppt/media/image37.jpeg" ContentType="image/jpeg"/>
  <Override PartName="/ppt/media/image42.jpeg" ContentType="image/jpeg"/>
  <Override PartName="/ppt/media/image26.jpeg" ContentType="image/jpeg"/>
  <Override PartName="/ppt/media/image14.jpeg" ContentType="image/jpeg"/>
  <Override PartName="/ppt/media/image57.jpeg" ContentType="image/jpeg"/>
  <Override PartName="/ppt/media/image40.jpeg" ContentType="image/jpeg"/>
  <Override PartName="/ppt/media/image27.jpeg" ContentType="image/jpeg"/>
  <Override PartName="/ppt/media/image21.png" ContentType="image/png"/>
  <Override PartName="/ppt/media/image44.jpeg" ContentType="image/jpeg"/>
  <Override PartName="/ppt/media/image15.jpeg" ContentType="image/jpeg"/>
  <Override PartName="/ppt/media/image58.jpeg" ContentType="image/jpeg"/>
  <Override PartName="/ppt/media/image41.jpeg" ContentType="image/jpeg"/>
  <Override PartName="/ppt/media/image28.jpeg" ContentType="image/jpeg"/>
  <Override PartName="/ppt/media/image45.jpeg" ContentType="image/jpeg"/>
  <Override PartName="/ppt/media/image29.jpeg" ContentType="image/jpeg"/>
  <Override PartName="/ppt/media/image17.jpeg" ContentType="image/jpeg"/>
  <Override PartName="/ppt/media/image30.jpeg" ContentType="image/jpeg"/>
  <Override PartName="/ppt/media/image18.jpeg" ContentType="image/jpeg"/>
  <Override PartName="/ppt/media/image31.jpeg" ContentType="image/jpeg"/>
  <Override PartName="/ppt/media/image19.jpeg" ContentType="image/jpeg"/>
  <Override PartName="/ppt/media/image32.jpeg" ContentType="image/jpeg"/>
  <Override PartName="/ppt/media/image3.jpeg" ContentType="image/jpeg"/>
  <Override PartName="/ppt/media/image35.jpeg" ContentType="image/jpeg"/>
  <Override PartName="/ppt/media/image39.jpeg" ContentType="image/jpeg"/>
  <Override PartName="/ppt/media/image52.jpeg" ContentType="image/jpeg"/>
  <Override PartName="/ppt/media/image48.jpeg" ContentType="image/jpeg"/>
  <Override PartName="/ppt/media/image1.jpeg" ContentType="image/jpeg"/>
  <Override PartName="/ppt/media/image33.jpeg" ContentType="image/jpeg"/>
  <Override PartName="/ppt/media/image51.jpeg" ContentType="image/jpeg"/>
  <Override PartName="/ppt/media/image38.jpeg" ContentType="image/jpeg"/>
  <Override PartName="/ppt/media/image49.jpeg" ContentType="image/jpeg"/>
  <Override PartName="/ppt/media/image50.jpeg" ContentType="image/jpeg"/>
  <Override PartName="/ppt/media/image47.jpeg" ContentType="image/jpeg"/>
  <Override PartName="/ppt/media/image2.jpeg" ContentType="image/jpeg"/>
  <Override PartName="/ppt/media/image34.jpeg" ContentType="image/jpeg"/>
  <Override PartName="/ppt/media/image16.jpeg" ContentType="image/jpeg"/>
  <Override PartName="/ppt/media/image46.jpeg" ContentType="image/jpeg"/>
  <Override PartName="/ppt/media/image36.png" ContentType="image/png"/>
  <Override PartName="/ppt/media/image53.jpeg" ContentType="image/jpeg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845851-285F-4B1A-9D42-0A77D89845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9362B3-8CDB-4A57-95EA-2B76690E6DA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3973A5-B5A1-42AC-8D3D-D66AE761128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184DEC6-9169-4CDF-8DEE-CBBCDD21153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8A652A-1D5E-4AD3-AD04-8A455FE188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336B8A7-E05E-484A-8275-1C64C6F74C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CBF19A-0A04-481D-869A-45C83CDE7AE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91FA1D-AD75-453D-9FE7-82DE56CA155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009B77-4CE8-4BE9-B9B8-1DBA2E15BC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A47F11-5C68-4B53-A61D-ED02370F3A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7993BEA-6AA2-49A1-80B7-760C523221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C7DA5C-88E7-4D9E-9F0D-7B6857A806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1607FFE-BB75-4CB7-B6DF-B5E6098C0E6B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117800" y="63360"/>
            <a:ext cx="7844400" cy="554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787680" y="360"/>
            <a:ext cx="8504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8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2388600" y="92160"/>
            <a:ext cx="5303160" cy="548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520000" y="540000"/>
            <a:ext cx="5639760" cy="465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9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636640" y="547200"/>
            <a:ext cx="4806720" cy="4575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3225240" y="140400"/>
            <a:ext cx="3629520" cy="538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9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806480" y="149760"/>
            <a:ext cx="6467400" cy="537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3336120" y="270360"/>
            <a:ext cx="3407760" cy="512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691640" y="61920"/>
            <a:ext cx="6697080" cy="55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2961000" y="61920"/>
            <a:ext cx="4158000" cy="55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1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1342440" y="61920"/>
            <a:ext cx="7395120" cy="55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2971080" y="80640"/>
            <a:ext cx="4137840" cy="550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3477600" y="341280"/>
            <a:ext cx="3125160" cy="498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2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360" y="808200"/>
            <a:ext cx="10079640" cy="405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2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2430000" y="195480"/>
            <a:ext cx="5220000" cy="527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3632040" y="525600"/>
            <a:ext cx="2815920" cy="461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2867760" y="65160"/>
            <a:ext cx="4344480" cy="553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3394800" y="105840"/>
            <a:ext cx="3290400" cy="545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4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309480" y="61560"/>
            <a:ext cx="3461400" cy="554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2942640" y="163800"/>
            <a:ext cx="4194720" cy="534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2998800" y="132480"/>
            <a:ext cx="4082760" cy="540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5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979720" y="151560"/>
            <a:ext cx="4120560" cy="536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5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3316320" y="248040"/>
            <a:ext cx="3447360" cy="517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2864880" y="61560"/>
            <a:ext cx="4350240" cy="554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1923120" y="175320"/>
            <a:ext cx="6234120" cy="531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3502440" y="230760"/>
            <a:ext cx="3075120" cy="520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3211560" y="320760"/>
            <a:ext cx="3657240" cy="502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3369960" y="371160"/>
            <a:ext cx="3340440" cy="492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2955960" y="117720"/>
            <a:ext cx="4168440" cy="543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1890000" y="472680"/>
            <a:ext cx="6300000" cy="472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1890000" y="597240"/>
            <a:ext cx="6300000" cy="447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1299240" y="360"/>
            <a:ext cx="748152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9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891720" y="360"/>
            <a:ext cx="82965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2370240" y="96480"/>
            <a:ext cx="5339880" cy="547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9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1492200" y="1142640"/>
            <a:ext cx="7095600" cy="338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3528360" y="222840"/>
            <a:ext cx="3023640" cy="522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374840" y="360"/>
            <a:ext cx="733032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1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2044080" y="788040"/>
            <a:ext cx="5991840" cy="409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1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3062880" y="26280"/>
            <a:ext cx="3954600" cy="561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1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2674440" y="714960"/>
            <a:ext cx="4731120" cy="424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1654560" y="173520"/>
            <a:ext cx="6771240" cy="532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2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2162520" y="-347400"/>
            <a:ext cx="43318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2790000" y="95400"/>
            <a:ext cx="4500000" cy="547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3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3058920" y="311040"/>
            <a:ext cx="3962520" cy="504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720880" y="117000"/>
            <a:ext cx="4638600" cy="543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1200600" y="360"/>
            <a:ext cx="76791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2685240" y="360"/>
            <a:ext cx="47098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2556360" y="360"/>
            <a:ext cx="4967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5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2536920" y="-1005480"/>
            <a:ext cx="5006160" cy="667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3776760" y="360"/>
            <a:ext cx="25264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59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2953800" y="360"/>
            <a:ext cx="41724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2645280" y="360"/>
            <a:ext cx="47894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6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3011760" y="360"/>
            <a:ext cx="40564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7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2953800" y="360"/>
            <a:ext cx="41724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7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63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3062160" y="257760"/>
            <a:ext cx="3956040" cy="515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278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3090960" y="162000"/>
            <a:ext cx="3898440" cy="534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7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1416960" y="252720"/>
            <a:ext cx="7246080" cy="516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75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160280" y="63360"/>
            <a:ext cx="7999200" cy="554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Application>LibreOffice/7.3.5.2$MacOSX_AARCH64 LibreOffice_project/184fe81b8c8c30d8b5082578aee2fed2ea847c01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2025-09-29T10:12:11Z</dcterms:created>
  <dc:creator/>
  <dc:description/>
  <dc:language>fr-FR</dc:language>
  <cp:lastModifiedBy/>
  <dcterms:modified xsi:type="dcterms:W3CDTF">2025-10-03T11:13:02Z</dcterms:modified>
  <cp:revision>25</cp:revision>
  <dc:subject/>
  <dc:title/>
</cp:coreProperties>
</file>