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4" r:id="rId7"/>
    <p:sldId id="267" r:id="rId8"/>
    <p:sldId id="268" r:id="rId9"/>
    <p:sldId id="258" r:id="rId10"/>
    <p:sldId id="259" r:id="rId11"/>
    <p:sldId id="269" r:id="rId12"/>
    <p:sldId id="270" r:id="rId13"/>
    <p:sldId id="271" r:id="rId14"/>
    <p:sldId id="275" r:id="rId15"/>
    <p:sldId id="272" r:id="rId16"/>
    <p:sldId id="273" r:id="rId17"/>
    <p:sldId id="274" r:id="rId18"/>
    <p:sldId id="265" r:id="rId19"/>
    <p:sldId id="276" r:id="rId20"/>
    <p:sldId id="266" r:id="rId21"/>
    <p:sldId id="261" r:id="rId22"/>
    <p:sldId id="277" r:id="rId23"/>
    <p:sldId id="278" r:id="rId24"/>
    <p:sldId id="279" r:id="rId25"/>
    <p:sldId id="281" r:id="rId26"/>
    <p:sldId id="280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7B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4"/>
    <p:restoredTop sz="94647"/>
  </p:normalViewPr>
  <p:slideViewPr>
    <p:cSldViewPr snapToGrid="0">
      <p:cViewPr varScale="1">
        <p:scale>
          <a:sx n="122" d="100"/>
          <a:sy n="122" d="100"/>
        </p:scale>
        <p:origin x="23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76ED5B-E2DF-8056-C67C-E59B7ED7D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4EB29D8-8834-0E09-8529-C319F818C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496C1A-5341-FD1A-9DE4-8AEB0C1D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2C11-982E-6C43-B73A-0610E7A41DA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833405-62C7-CC52-B69F-7C918DA6D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463F60-865C-652F-14B5-B8949A18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930B-D8BA-124D-A30C-E1D8199004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196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892272-A6A0-0C8D-B74B-2595BD314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A98E30-E236-AE45-8C3E-B19E68481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484FFB-794C-27DA-EF52-3EF40D319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2C11-982E-6C43-B73A-0610E7A41DA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0B3281-AA00-97DB-A20F-2CB4EC5CF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D79F42-0F4A-9FE3-780B-A67EAE326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930B-D8BA-124D-A30C-E1D8199004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57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65D6FDD-F8F1-533B-37C1-9E42A576A5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52BF1F-4642-E26E-D919-B73E9C121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FC03E1-94FC-B9EA-50AC-3D4A25793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2C11-982E-6C43-B73A-0610E7A41DA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478106-7E4A-0E20-47E9-D44F72249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EE88F1-E92F-F0F7-7DE8-0C9C736A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930B-D8BA-124D-A30C-E1D8199004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440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641D12-E642-11D7-2266-A4B73F34B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8030D3-F21F-CB90-984B-E4D73F402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102BAA-4447-B261-E27D-35213E542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2C11-982E-6C43-B73A-0610E7A41DA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3C5E0E-8BFE-A1FA-FE54-5F1BC84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FA3AC6-EE62-122F-7022-CC6ED965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930B-D8BA-124D-A30C-E1D8199004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879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EA4B4D-A211-750C-D71A-3BD2DE49B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EA0FD0-55C8-FE90-6B9D-569E477B3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B8D0F0-9146-4E9D-A561-63BC19DDE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2C11-982E-6C43-B73A-0610E7A41DA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98AB9E-F61F-494D-4147-6D7A104CA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F6861A-A54B-E088-145C-4EA8605A4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930B-D8BA-124D-A30C-E1D8199004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91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7B33F6-9C94-40C8-BEBA-CC88F6C26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CBA7BF-A634-23B2-B2FB-23F9C68695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934DB59-04A5-3F3F-6C5D-C36359F97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E97FB1C-8049-974B-D755-83B9175A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2C11-982E-6C43-B73A-0610E7A41DA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76ADDA-0E3C-698B-C08E-2313829B4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452D89-073D-90D0-23C8-A839A883B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930B-D8BA-124D-A30C-E1D8199004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151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E5810-E534-045D-3596-AF460C6F9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6B8DE8-5C82-CD01-8A3C-D8DA0BC2F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C0858CC-B29B-84C0-37BA-40EECED89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1D8FFBE-E569-65BB-FE13-A3170943BC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619AA10-9D96-0A80-5C2C-B126BFBE25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184588A-1C41-A655-93BB-2E03D4CAF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2C11-982E-6C43-B73A-0610E7A41DA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14F56EC-CE2D-D03E-9F24-23217CD5F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89D505C-F337-6B42-59DF-524DCBCA2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930B-D8BA-124D-A30C-E1D8199004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640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1006AB-7B1B-6834-D57F-05592C6C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D3BC354-DBAE-EBCE-2064-A05CAE06F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2C11-982E-6C43-B73A-0610E7A41DA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3B51077-BCBF-EAEA-E16C-E8ECFCE6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BF18BF-128F-5EDC-64C5-30399999A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930B-D8BA-124D-A30C-E1D8199004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175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78551AC-F753-A2EB-CE32-166974CCD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2C11-982E-6C43-B73A-0610E7A41DA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17D0294-2B87-5CC6-225C-F1DC346FD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2F169A-0EA0-9AF9-B82A-9CBDCC73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930B-D8BA-124D-A30C-E1D8199004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6233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12EB98-C057-69A5-8397-A0FA4F01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91759E-0D2A-561D-EF3B-C160182A1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46371B8-DDDF-6E3E-7E8E-3CA1BDD67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F8FCD7-AA94-10E0-0F6D-1750042F1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2C11-982E-6C43-B73A-0610E7A41DA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651688-C31F-6E7D-456C-ACCFD82A1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BB14BB-5E47-34C1-9E37-0C29BF64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930B-D8BA-124D-A30C-E1D8199004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967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D19A42-F1C1-4AB0-D85D-2A2BCCD3D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546AC28-AB1A-A660-896E-6CBEFB281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DEAF46-82F4-05A7-2525-A88FFE99B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4530CB-4F87-1612-3AB9-85D80074D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2C11-982E-6C43-B73A-0610E7A41DA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E01D6B-8D4A-257A-9449-6C17EA615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712977-EE4A-D049-DABC-7B4103ABF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930B-D8BA-124D-A30C-E1D8199004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0576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0A5AB6E-E477-9ADD-0643-589128245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85BEBE-89E3-80F2-457C-C8C7E6EA0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15DFE7-B5CC-BCA8-A75F-843960265D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92C11-982E-6C43-B73A-0610E7A41DA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4CE29-F7E3-7B2C-8944-F2377AABE6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7F02C3-2D3B-101D-97BA-61A0B930E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DF930B-D8BA-124D-A30C-E1D8199004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11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affiche, Prospectus&#10;&#10;Description générée automatiquement">
            <a:extLst>
              <a:ext uri="{FF2B5EF4-FFF2-40B4-BE49-F238E27FC236}">
                <a16:creationId xmlns:a16="http://schemas.microsoft.com/office/drawing/2014/main" id="{616BDB8E-1EA4-2148-7E5E-F17EB331E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68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, cadre photo, musée, art&#10;&#10;Description générée automatiquement">
            <a:extLst>
              <a:ext uri="{FF2B5EF4-FFF2-40B4-BE49-F238E27FC236}">
                <a16:creationId xmlns:a16="http://schemas.microsoft.com/office/drawing/2014/main" id="{C0D33238-75B4-F83B-6CFB-6CDD3C825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5906" y="-4824071"/>
            <a:ext cx="14683520" cy="1127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57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bre, plein air, brouillard, dessin&#10;&#10;Description générée automatiquement">
            <a:extLst>
              <a:ext uri="{FF2B5EF4-FFF2-40B4-BE49-F238E27FC236}">
                <a16:creationId xmlns:a16="http://schemas.microsoft.com/office/drawing/2014/main" id="{A57521FC-1CC5-7A34-10B0-4A96986A5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77633"/>
            <a:ext cx="7430814" cy="5580366"/>
          </a:xfrm>
          <a:prstGeom prst="rect">
            <a:avLst/>
          </a:prstGeom>
        </p:spPr>
      </p:pic>
      <p:pic>
        <p:nvPicPr>
          <p:cNvPr id="9" name="Image 8" descr="Une image contenant croquis, dessin, art&#10;&#10;Description générée automatiquement">
            <a:extLst>
              <a:ext uri="{FF2B5EF4-FFF2-40B4-BE49-F238E27FC236}">
                <a16:creationId xmlns:a16="http://schemas.microsoft.com/office/drawing/2014/main" id="{A9FA652D-A21F-BD92-0582-3014B469E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642" y="546538"/>
            <a:ext cx="4598276" cy="204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98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rt, peinture, mythologie, Arts visuels&#10;&#10;Description générée automatiquement">
            <a:extLst>
              <a:ext uri="{FF2B5EF4-FFF2-40B4-BE49-F238E27FC236}">
                <a16:creationId xmlns:a16="http://schemas.microsoft.com/office/drawing/2014/main" id="{35359385-7E4D-AD44-0DF2-97E08917B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1701800"/>
            <a:ext cx="65151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00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Rectangle&#10;&#10;Description générée automatiquement">
            <a:extLst>
              <a:ext uri="{FF2B5EF4-FFF2-40B4-BE49-F238E27FC236}">
                <a16:creationId xmlns:a16="http://schemas.microsoft.com/office/drawing/2014/main" id="{8768D514-25FB-4EB6-1FFA-8E4292422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696" y="0"/>
            <a:ext cx="4864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16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, mythologie, art, Arts visuels&#10;&#10;Description générée automatiquement">
            <a:extLst>
              <a:ext uri="{FF2B5EF4-FFF2-40B4-BE49-F238E27FC236}">
                <a16:creationId xmlns:a16="http://schemas.microsoft.com/office/drawing/2014/main" id="{F7F9EC34-35A9-04DB-5FBD-3FC140775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406" y="0"/>
            <a:ext cx="9263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66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, art, mythologie, Visage humain&#10;&#10;Description générée automatiquement">
            <a:extLst>
              <a:ext uri="{FF2B5EF4-FFF2-40B4-BE49-F238E27FC236}">
                <a16:creationId xmlns:a16="http://schemas.microsoft.com/office/drawing/2014/main" id="{D7E34546-922B-F10F-7EAC-B798C2238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353" y="0"/>
            <a:ext cx="4299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43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t, peinture, bâtiment, Symétrie&#10;&#10;Description générée automatiquement">
            <a:extLst>
              <a:ext uri="{FF2B5EF4-FFF2-40B4-BE49-F238E27FC236}">
                <a16:creationId xmlns:a16="http://schemas.microsoft.com/office/drawing/2014/main" id="{06ABD165-2247-3F87-F28F-C756213B2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702" y="178676"/>
            <a:ext cx="5933195" cy="644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43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t, peinture, Arts visuels, personne&#10;&#10;Description générée automatiquement">
            <a:extLst>
              <a:ext uri="{FF2B5EF4-FFF2-40B4-BE49-F238E27FC236}">
                <a16:creationId xmlns:a16="http://schemas.microsoft.com/office/drawing/2014/main" id="{943D2CA0-0BBF-8A39-394E-BEBD7E9AC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545" y="1258060"/>
            <a:ext cx="6989380" cy="432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69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roquis, Gravure, illustration, Dessin au trait&#10;&#10;Description générée automatiquement">
            <a:extLst>
              <a:ext uri="{FF2B5EF4-FFF2-40B4-BE49-F238E27FC236}">
                <a16:creationId xmlns:a16="http://schemas.microsoft.com/office/drawing/2014/main" id="{F59A6285-12F5-9AD4-3BCD-B9C48595D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600" y="1365250"/>
            <a:ext cx="61468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40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, mythologie, art, Arts visuels&#10;&#10;Description générée automatiquement">
            <a:extLst>
              <a:ext uri="{FF2B5EF4-FFF2-40B4-BE49-F238E27FC236}">
                <a16:creationId xmlns:a16="http://schemas.microsoft.com/office/drawing/2014/main" id="{F7F9EC34-35A9-04DB-5FBD-3FC140775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406" y="0"/>
            <a:ext cx="9263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1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Visage humain, portrait, Front, Menton&#10;&#10;Description générée automatiquement">
            <a:extLst>
              <a:ext uri="{FF2B5EF4-FFF2-40B4-BE49-F238E27FC236}">
                <a16:creationId xmlns:a16="http://schemas.microsoft.com/office/drawing/2014/main" id="{CB253383-8D9E-41A7-462B-39B5737E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012" y="439256"/>
            <a:ext cx="4489052" cy="59794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CF0C9E0-8C8B-CAAA-B320-13875ECFD8BD}"/>
              </a:ext>
            </a:extLst>
          </p:cNvPr>
          <p:cNvSpPr txBox="1"/>
          <p:nvPr/>
        </p:nvSpPr>
        <p:spPr>
          <a:xfrm>
            <a:off x="5839064" y="4151586"/>
            <a:ext cx="63529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Giovanni Francesco </a:t>
            </a:r>
          </a:p>
          <a:p>
            <a:pPr algn="ctr"/>
            <a:r>
              <a: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 Niccolo </a:t>
            </a:r>
            <a:r>
              <a:rPr lang="fr-FR" sz="2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Luteri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Dit</a:t>
            </a:r>
            <a:r>
              <a: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DOSSO DOSSI</a:t>
            </a:r>
          </a:p>
          <a:p>
            <a:pPr algn="ctr"/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1486/89 - 1542</a:t>
            </a:r>
          </a:p>
        </p:txBody>
      </p:sp>
    </p:spTree>
    <p:extLst>
      <p:ext uri="{BB962C8B-B14F-4D97-AF65-F5344CB8AC3E}">
        <p14:creationId xmlns:p14="http://schemas.microsoft.com/office/powerpoint/2010/main" val="1596967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einture, art, Visage humain, musée&#10;&#10;Description générée automatiquement">
            <a:extLst>
              <a:ext uri="{FF2B5EF4-FFF2-40B4-BE49-F238E27FC236}">
                <a16:creationId xmlns:a16="http://schemas.microsoft.com/office/drawing/2014/main" id="{57128F4D-9978-19DE-9483-60FB26165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455" y="104728"/>
            <a:ext cx="5160579" cy="663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48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inture, art, mythologie, baiser&#10;&#10;Description générée automatiquement">
            <a:extLst>
              <a:ext uri="{FF2B5EF4-FFF2-40B4-BE49-F238E27FC236}">
                <a16:creationId xmlns:a16="http://schemas.microsoft.com/office/drawing/2014/main" id="{EF8516AD-25A4-5071-08E4-F285C3DB0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850" y="1047750"/>
            <a:ext cx="67183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13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isage humain, peinture, habits, personne&#10;&#10;Description générée automatiquement">
            <a:extLst>
              <a:ext uri="{FF2B5EF4-FFF2-40B4-BE49-F238E27FC236}">
                <a16:creationId xmlns:a16="http://schemas.microsoft.com/office/drawing/2014/main" id="{26DB81C0-3C12-3DAC-C6F0-7346BD127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279" y="0"/>
            <a:ext cx="5499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89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, art, arbre, herbe&#10;&#10;Description générée automatiquement">
            <a:extLst>
              <a:ext uri="{FF2B5EF4-FFF2-40B4-BE49-F238E27FC236}">
                <a16:creationId xmlns:a16="http://schemas.microsoft.com/office/drawing/2014/main" id="{B4AB4297-F50E-4FD2-0771-81E0600B1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051" y="578069"/>
            <a:ext cx="6307521" cy="571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52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, dessin, mythologie, art&#10;&#10;Description générée automatiquement">
            <a:extLst>
              <a:ext uri="{FF2B5EF4-FFF2-40B4-BE49-F238E27FC236}">
                <a16:creationId xmlns:a16="http://schemas.microsoft.com/office/drawing/2014/main" id="{3912308F-E569-D94D-F364-791438C73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004" y="0"/>
            <a:ext cx="7591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62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, mythologie, art, homme&#10;&#10;Description générée automatiquement">
            <a:extLst>
              <a:ext uri="{FF2B5EF4-FFF2-40B4-BE49-F238E27FC236}">
                <a16:creationId xmlns:a16="http://schemas.microsoft.com/office/drawing/2014/main" id="{73671EBA-8EAA-4D1D-FC79-DFF39C757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03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t, arbre, habits, plein air&#10;&#10;Description générée automatiquement">
            <a:extLst>
              <a:ext uri="{FF2B5EF4-FFF2-40B4-BE49-F238E27FC236}">
                <a16:creationId xmlns:a16="http://schemas.microsoft.com/office/drawing/2014/main" id="{A5BF12F7-9659-5D01-4A7E-DD0343AAA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000" y="0"/>
            <a:ext cx="761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26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, habits, Visage humain, homme&#10;&#10;Description générée automatiquement">
            <a:extLst>
              <a:ext uri="{FF2B5EF4-FFF2-40B4-BE49-F238E27FC236}">
                <a16:creationId xmlns:a16="http://schemas.microsoft.com/office/drawing/2014/main" id="{62AB4679-3E96-698D-E2C6-95364B1E4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924" y="-3231"/>
            <a:ext cx="5231688" cy="68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01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roquis, dessin, art&#10;&#10;Description générée automatiquement">
            <a:extLst>
              <a:ext uri="{FF2B5EF4-FFF2-40B4-BE49-F238E27FC236}">
                <a16:creationId xmlns:a16="http://schemas.microsoft.com/office/drawing/2014/main" id="{59BD764A-C524-41CB-DFC5-BA36D25F7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038" y="0"/>
            <a:ext cx="4221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09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, art, croquis, Gribouillage&#10;&#10;Description générée automatiquement">
            <a:extLst>
              <a:ext uri="{FF2B5EF4-FFF2-40B4-BE49-F238E27FC236}">
                <a16:creationId xmlns:a16="http://schemas.microsoft.com/office/drawing/2014/main" id="{F9286807-ECA2-AFE7-F482-4861DE0F6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457200"/>
            <a:ext cx="66675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35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, habits, Visage humain, homme&#10;&#10;Description générée automatiquement">
            <a:extLst>
              <a:ext uri="{FF2B5EF4-FFF2-40B4-BE49-F238E27FC236}">
                <a16:creationId xmlns:a16="http://schemas.microsoft.com/office/drawing/2014/main" id="{BE5A731F-AD3B-07FC-D86C-59BF0709A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412750"/>
            <a:ext cx="50292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78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, Gravure, art, croquis&#10;&#10;Description générée automatiquement">
            <a:extLst>
              <a:ext uri="{FF2B5EF4-FFF2-40B4-BE49-F238E27FC236}">
                <a16:creationId xmlns:a16="http://schemas.microsoft.com/office/drawing/2014/main" id="{018EBAF2-93F6-487F-9EDD-3529AECAA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0" y="1047750"/>
            <a:ext cx="52832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15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isage humain, portrait, habits, homme&#10;&#10;Description générée automatiquement">
            <a:extLst>
              <a:ext uri="{FF2B5EF4-FFF2-40B4-BE49-F238E27FC236}">
                <a16:creationId xmlns:a16="http://schemas.microsoft.com/office/drawing/2014/main" id="{CAC2D888-05BB-C6AA-CA15-16DCA1D5F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056" y="0"/>
            <a:ext cx="576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15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t, Arts visuels, mythologie, Œuvre d’art&#10;&#10;Description générée automatiquement">
            <a:extLst>
              <a:ext uri="{FF2B5EF4-FFF2-40B4-BE49-F238E27FC236}">
                <a16:creationId xmlns:a16="http://schemas.microsoft.com/office/drawing/2014/main" id="{912ECF7F-171C-337F-E7F9-4D279DD9E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176" y="-1"/>
            <a:ext cx="6808176" cy="686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78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, art, arbre, dessin&#10;&#10;Description générée automatiquement">
            <a:extLst>
              <a:ext uri="{FF2B5EF4-FFF2-40B4-BE49-F238E27FC236}">
                <a16:creationId xmlns:a16="http://schemas.microsoft.com/office/drawing/2014/main" id="{2C940639-7E5D-F842-6036-235CCD526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24" y="0"/>
            <a:ext cx="9336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01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, art, Visage humain, dessin&#10;&#10;Description générée automatiquement">
            <a:extLst>
              <a:ext uri="{FF2B5EF4-FFF2-40B4-BE49-F238E27FC236}">
                <a16:creationId xmlns:a16="http://schemas.microsoft.com/office/drawing/2014/main" id="{30569600-1683-F153-5C8C-649E199B2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441" y="1167"/>
            <a:ext cx="4183118" cy="685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26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, mythologie, art, Arts visuels&#10;&#10;Description générée automatiquement">
            <a:extLst>
              <a:ext uri="{FF2B5EF4-FFF2-40B4-BE49-F238E27FC236}">
                <a16:creationId xmlns:a16="http://schemas.microsoft.com/office/drawing/2014/main" id="{F7F9EC34-35A9-04DB-5FBD-3FC140775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406" y="0"/>
            <a:ext cx="9263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78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plein air, maison, ciel&#10;&#10;Description générée automatiquement">
            <a:extLst>
              <a:ext uri="{FF2B5EF4-FFF2-40B4-BE49-F238E27FC236}">
                <a16:creationId xmlns:a16="http://schemas.microsoft.com/office/drawing/2014/main" id="{642D15D6-95E9-CDE0-F9D6-CEC28C74B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58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, cadre photo, musée, art&#10;&#10;Description générée automatiquement">
            <a:extLst>
              <a:ext uri="{FF2B5EF4-FFF2-40B4-BE49-F238E27FC236}">
                <a16:creationId xmlns:a16="http://schemas.microsoft.com/office/drawing/2014/main" id="{9E19500D-025A-5135-2576-003B1216B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195" y="0"/>
            <a:ext cx="8933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4851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11</Words>
  <Application>Microsoft Macintosh PowerPoint</Application>
  <PresentationFormat>Grand écran</PresentationFormat>
  <Paragraphs>5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6" baseType="lpstr">
      <vt:lpstr>Aptos</vt:lpstr>
      <vt:lpstr>Aptos Display</vt:lpstr>
      <vt:lpstr>Arial</vt:lpstr>
      <vt:lpstr>Verdana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r023703</dc:creator>
  <cp:lastModifiedBy>r023703</cp:lastModifiedBy>
  <cp:revision>18</cp:revision>
  <dcterms:created xsi:type="dcterms:W3CDTF">2024-03-18T17:36:18Z</dcterms:created>
  <dcterms:modified xsi:type="dcterms:W3CDTF">2024-03-19T10:14:33Z</dcterms:modified>
</cp:coreProperties>
</file>