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6" r:id="rId10"/>
    <p:sldId id="267" r:id="rId11"/>
    <p:sldId id="275" r:id="rId12"/>
    <p:sldId id="265" r:id="rId13"/>
    <p:sldId id="268" r:id="rId14"/>
    <p:sldId id="269" r:id="rId15"/>
    <p:sldId id="270" r:id="rId16"/>
    <p:sldId id="274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02A"/>
    <a:srgbClr val="00A642"/>
    <a:srgbClr val="C94187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22"/>
  </p:normalViewPr>
  <p:slideViewPr>
    <p:cSldViewPr snapToGrid="0">
      <p:cViewPr varScale="1">
        <p:scale>
          <a:sx n="104" d="100"/>
          <a:sy n="104" d="100"/>
        </p:scale>
        <p:origin x="240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81AE6-9C8E-4A4E-9553-BF5F97132F51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665D5-63D0-6F4E-97F8-61C3195BE4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29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665D5-63D0-6F4E-97F8-61C3195BE43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2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4E4B2-D8BB-A380-4511-0B2598705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4FDE01-25B7-16CD-5DAF-5D7761BAF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DE5A5D-C025-04E8-1EF2-A9C738372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1377A-A0A1-CB1B-0A2C-29BEF052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523AC4-CC57-E354-2DAF-B8494A21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88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F8DAE-71DD-B0AE-52A5-BC9FB8DFE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BDFD18A-5CC3-23A1-1D10-26AF04D30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5D9FDE-778D-829D-D33A-833EE907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3CCB84-0C8E-8365-B3A8-8419DA16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B10FEE-EABB-A305-11C9-F8AF53F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22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CDB433-AC78-5683-92EC-04A495740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7CFF27-3F23-E3CE-10D4-262FECF4E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97CDA0-DBB1-D85B-3F18-E5286793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5C4022-9F44-F1CB-12AA-9A904B27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F9E5D1-4363-91E6-0D71-C5203CF42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147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553F6-3290-7728-52BF-901EA7BEB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5AAC56-C86E-FE26-FD2D-F233B7E8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429DF9-52E9-7D2E-55C6-D2E7F391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87D7D8-7C7F-A3CE-E9AC-1C9FD33B2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F3E6A9-6F1E-C794-A8DE-69C4D57DE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54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8541A-7EA7-0269-DAB9-81AA185D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7D27D2-D278-9976-EF30-A5D7883C0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4C2FC-74FD-7D7A-0652-CC255D3DB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7D433B-06D5-C591-D527-8FF23B23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6B5B8A-7E0A-B3D1-5388-EC6D43857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471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7A594-D114-CF05-C9E5-6C931C393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CAD0D6-2039-1538-5502-FB2A977B1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EB596C-C3D5-DDF4-66DC-08D34FC67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E4C89F-C0BD-065A-DCEB-F6FF9172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7C17DE-F41C-547E-3318-85D5A88A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DFCA19-62ED-7C05-1215-A415959C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28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FE3E6-1EE3-25B4-EE55-FA4A0E75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18758A-A181-4E63-87D1-79CC82BB7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4192AD-AAFF-46DF-E00F-385FEEF42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3C1290E-251C-292B-2505-44CB4D156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413CAA-4844-BD65-37A2-A11AF69EA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29AFCC7-1683-065E-3E85-A5871F170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804AEFD-C9CB-4C7F-4A83-24EDB8DC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28278F-D168-AC23-B11A-B23DD300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57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FCFD4C-30D9-6CC2-CF0D-CB9876630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9ECFCC-7EA5-F736-687B-B0CC6D105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6C8F23-9357-6D81-87DA-19B72D8D0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9A0555-EBFE-A71A-9EF9-CECF0698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95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F5D458-FC46-EF9F-8B22-C4DA5373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E952B6-80D7-FBDA-2866-DD7D3A28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8EFE69-4B0C-C048-59D1-603B57663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2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FA2134-F99B-D052-6BB6-5B0DDF9C0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7B608B-2A6D-0DF7-AC21-40CEAEE60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135E1C-E64B-85AF-59F7-C70FAFAFD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09D51A-E966-4951-A988-91A38C04B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17EC4C-F7E3-D64C-F1E1-D0043CA28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F14BB0-6AE2-07F5-F387-EB9AD875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7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5EFD0-630D-DC04-2ECD-317AEBFF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BAB16B-7E21-B345-BDBC-DD5B80C4E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6950CC-28D1-9D95-A7B9-D75905187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74828F-C730-6C6B-46AE-F7BCD13C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9C6A56-6F08-C84B-F962-51FF43BCB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282373-A883-4C9E-0A1A-7F6F5D3C0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82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496DBF8-E003-486A-CB37-2327EED8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5A985C-7EF3-5E22-65C2-C1CCE28FB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449FE9-EF8E-75E4-A024-0037C9786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ACFEC-D033-4E4D-982B-1F8CF9ADBE09}" type="datetimeFigureOut">
              <a:rPr lang="fr-FR" smtClean="0"/>
              <a:t>15/02/2024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62DFEB-FA15-4716-545D-1027AA091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04EA0D-566D-BF64-AA27-60869C5D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CC44B-617E-414C-96FF-F0E443234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94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8B8EDE-667B-FF1C-077B-C3C5BFB81190}"/>
              </a:ext>
            </a:extLst>
          </p:cNvPr>
          <p:cNvSpPr/>
          <p:nvPr/>
        </p:nvSpPr>
        <p:spPr>
          <a:xfrm>
            <a:off x="0" y="0"/>
            <a:ext cx="273269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764EE7-F6EB-B547-2A01-12D80FB7E599}"/>
              </a:ext>
            </a:extLst>
          </p:cNvPr>
          <p:cNvSpPr/>
          <p:nvPr/>
        </p:nvSpPr>
        <p:spPr>
          <a:xfrm>
            <a:off x="9468090" y="0"/>
            <a:ext cx="273268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, affiche, graphisme, robe&#10;&#10;Description générée automatiquement">
            <a:extLst>
              <a:ext uri="{FF2B5EF4-FFF2-40B4-BE49-F238E27FC236}">
                <a16:creationId xmlns:a16="http://schemas.microsoft.com/office/drawing/2014/main" id="{E5BEE907-01FA-ADE4-F764-CCEDF2013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3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55CC6-D80F-CAC6-1FEF-947210D64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10EAAE-1B47-696D-0CEC-763B2EA06EB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Visage humain, noir et blanc, croquis, portrait&#10;&#10;Description générée automatiquement">
            <a:extLst>
              <a:ext uri="{FF2B5EF4-FFF2-40B4-BE49-F238E27FC236}">
                <a16:creationId xmlns:a16="http://schemas.microsoft.com/office/drawing/2014/main" id="{66FE23B7-656D-CBF1-ED72-914F0F03D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11" y="0"/>
            <a:ext cx="5336285" cy="6858000"/>
          </a:xfrm>
          <a:prstGeom prst="rect">
            <a:avLst/>
          </a:prstGeom>
        </p:spPr>
      </p:pic>
      <p:pic>
        <p:nvPicPr>
          <p:cNvPr id="6" name="Image 5" descr="Une image contenant personne, Visage humain, portrait, cravate&#10;&#10;Description générée automatiquement">
            <a:extLst>
              <a:ext uri="{FF2B5EF4-FFF2-40B4-BE49-F238E27FC236}">
                <a16:creationId xmlns:a16="http://schemas.microsoft.com/office/drawing/2014/main" id="{383CFBF4-5BC5-33A5-348A-E9CE24B08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" y="-1"/>
            <a:ext cx="4910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73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7BC36-B9E8-57CB-4C1E-5710CB4E7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720008-5923-1E49-619C-51915713B6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89FDE04-2C93-7227-F549-C84F6CF8781E}"/>
              </a:ext>
            </a:extLst>
          </p:cNvPr>
          <p:cNvSpPr txBox="1"/>
          <p:nvPr/>
        </p:nvSpPr>
        <p:spPr>
          <a:xfrm>
            <a:off x="3657600" y="2632587"/>
            <a:ext cx="3864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coco</a:t>
            </a:r>
          </a:p>
        </p:txBody>
      </p:sp>
      <p:pic>
        <p:nvPicPr>
          <p:cNvPr id="5" name="Image 4" descr="Une image contenant Visage humain, habits, personne, Accessoire de mode&#10;&#10;Description générée automatiquement">
            <a:extLst>
              <a:ext uri="{FF2B5EF4-FFF2-40B4-BE49-F238E27FC236}">
                <a16:creationId xmlns:a16="http://schemas.microsoft.com/office/drawing/2014/main" id="{78901F87-1419-4CDC-09E6-8C9271DE7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47" y="0"/>
            <a:ext cx="492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7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2D083-46F3-240A-4F19-55E634B1A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4F203A-6361-2998-3CBF-6D9296072DA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habits, haut, col, Stylisme&#10;&#10;Description générée automatiquement">
            <a:extLst>
              <a:ext uri="{FF2B5EF4-FFF2-40B4-BE49-F238E27FC236}">
                <a16:creationId xmlns:a16="http://schemas.microsoft.com/office/drawing/2014/main" id="{0FAE7262-7A03-8F5E-CEB0-A1A3B856E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628650"/>
            <a:ext cx="73152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81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06131-F701-6253-026E-82613B18E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DE2752-1985-E381-11B1-E0718EE6A43B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Accessoire de mode, habits, femme, Motif (stylisme)&#10;&#10;Description générée automatiquement">
            <a:extLst>
              <a:ext uri="{FF2B5EF4-FFF2-40B4-BE49-F238E27FC236}">
                <a16:creationId xmlns:a16="http://schemas.microsoft.com/office/drawing/2014/main" id="{E7CB32A6-21B3-D92B-A5EF-55B640212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260" y="0"/>
            <a:ext cx="6937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4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B8BCF-A880-3A12-6351-CE1C85242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1B484E-C131-7410-C7CF-5F509844A73D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Visage humain, personne, habits, portrait&#10;&#10;Description générée automatiquement">
            <a:extLst>
              <a:ext uri="{FF2B5EF4-FFF2-40B4-BE49-F238E27FC236}">
                <a16:creationId xmlns:a16="http://schemas.microsoft.com/office/drawing/2014/main" id="{BD028713-0ADF-459B-9290-F4D789722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59" y="221223"/>
            <a:ext cx="8557283" cy="6394958"/>
          </a:xfrm>
          <a:prstGeom prst="rect">
            <a:avLst/>
          </a:prstGeom>
        </p:spPr>
      </p:pic>
      <p:pic>
        <p:nvPicPr>
          <p:cNvPr id="6" name="Image 5" descr="Une image contenant habits, Motif (stylisme), Stylisme, mode&#10;&#10;Description générée automatiquement">
            <a:extLst>
              <a:ext uri="{FF2B5EF4-FFF2-40B4-BE49-F238E27FC236}">
                <a16:creationId xmlns:a16="http://schemas.microsoft.com/office/drawing/2014/main" id="{E97C77A8-357F-EB7F-8214-E85350285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135" y="-2924"/>
            <a:ext cx="2692712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49177A-91C9-A5FE-CD69-22747454C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75" y="302339"/>
            <a:ext cx="22860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68548-2675-E550-FC6F-7D84FD388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E5A4A0-43A1-6D06-2E73-E89800419797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habits, intérieur, table, Motif (stylisme)&#10;&#10;Description générée automatiquement">
            <a:extLst>
              <a:ext uri="{FF2B5EF4-FFF2-40B4-BE49-F238E27FC236}">
                <a16:creationId xmlns:a16="http://schemas.microsoft.com/office/drawing/2014/main" id="{F69FF758-F045-615E-B1C2-58C4E7E42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34" y="0"/>
            <a:ext cx="10026427" cy="684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85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81D7A-0B9F-CBA3-36F4-FC91D340A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485A1E-1951-C096-5345-6969C8A273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habits, Stylisme, mode, haute couture&#10;&#10;Description générée automatiquement">
            <a:extLst>
              <a:ext uri="{FF2B5EF4-FFF2-40B4-BE49-F238E27FC236}">
                <a16:creationId xmlns:a16="http://schemas.microsoft.com/office/drawing/2014/main" id="{645DB6D7-9853-B4A5-E983-C2D0004AD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0" y="215900"/>
            <a:ext cx="42799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01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3956A-E18B-C9AE-F884-5CEA6CD27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FC6854-7EAB-4068-69D3-8D38EC6DA55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habits, bâtiment, chaussures, costume&#10;&#10;Description générée automatiquement">
            <a:extLst>
              <a:ext uri="{FF2B5EF4-FFF2-40B4-BE49-F238E27FC236}">
                <a16:creationId xmlns:a16="http://schemas.microsoft.com/office/drawing/2014/main" id="{B8155F6F-E9A3-5E9E-192A-FF19E52D2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0" y="215900"/>
            <a:ext cx="42799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16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7DFEA-0339-A4A6-19BC-603AD2C7D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2A950-5E0D-6C2F-9417-42B47ABF9AC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habits, personne, Visage humain, livre&#10;&#10;Description générée automatiquement">
            <a:extLst>
              <a:ext uri="{FF2B5EF4-FFF2-40B4-BE49-F238E27FC236}">
                <a16:creationId xmlns:a16="http://schemas.microsoft.com/office/drawing/2014/main" id="{426D7034-D0ED-102B-FEB5-87AC86807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356" y="0"/>
            <a:ext cx="7673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78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EAD72-F511-8BFF-F827-6DF605A19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8201FC-3CA7-510E-7BDD-B38B7945650E}"/>
              </a:ext>
            </a:extLst>
          </p:cNvPr>
          <p:cNvSpPr/>
          <p:nvPr/>
        </p:nvSpPr>
        <p:spPr>
          <a:xfrm>
            <a:off x="-296562" y="0"/>
            <a:ext cx="12488562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écriture manuscrite, Police, calligraphie&#10;&#10;Description générée automatiquement">
            <a:extLst>
              <a:ext uri="{FF2B5EF4-FFF2-40B4-BE49-F238E27FC236}">
                <a16:creationId xmlns:a16="http://schemas.microsoft.com/office/drawing/2014/main" id="{CF2079D5-DF62-F0B2-181F-0A638C095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697" y="180349"/>
            <a:ext cx="4328651" cy="644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12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7501A-A61A-5921-9F5B-83B41028C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4C075D-33C0-C58B-226E-6828EC0AD7E5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Visage humain, habits, personne, intérieur&#10;&#10;Description générée automatiquement">
            <a:extLst>
              <a:ext uri="{FF2B5EF4-FFF2-40B4-BE49-F238E27FC236}">
                <a16:creationId xmlns:a16="http://schemas.microsoft.com/office/drawing/2014/main" id="{1DD592D6-97FB-3377-8C9D-F7CE7FDB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80" y="60706"/>
            <a:ext cx="672084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9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6139D-C5C3-D8FE-8248-4DB5D171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8F757-AE68-066A-5DE4-3386E6132BA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plein air, ciel, herbe, Aménagement paysager&#10;&#10;Description générée automatiquement">
            <a:extLst>
              <a:ext uri="{FF2B5EF4-FFF2-40B4-BE49-F238E27FC236}">
                <a16:creationId xmlns:a16="http://schemas.microsoft.com/office/drawing/2014/main" id="{E8BD04BE-7B27-9314-59EF-6F47DFDB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63" y="-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37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087C6-BBE8-484F-6531-7324D6088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28C95F-DF86-3B2C-C604-1DFF28E6971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habits, personne, bâtiment, homme&#10;&#10;Description générée automatiquement">
            <a:extLst>
              <a:ext uri="{FF2B5EF4-FFF2-40B4-BE49-F238E27FC236}">
                <a16:creationId xmlns:a16="http://schemas.microsoft.com/office/drawing/2014/main" id="{BDDC9FD6-C271-4F7A-5590-606466E9D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432" y="134932"/>
            <a:ext cx="5294376" cy="65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5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E38FC-CACF-2624-CD73-70DC9B75B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BFFCEF-455A-631B-8C1B-FC6416C5C716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portrait, Visage humain, croquis, peinture&#10;&#10;Description générée automatiquement">
            <a:extLst>
              <a:ext uri="{FF2B5EF4-FFF2-40B4-BE49-F238E27FC236}">
                <a16:creationId xmlns:a16="http://schemas.microsoft.com/office/drawing/2014/main" id="{796C9075-1C28-0E9C-9BB1-B81AA6F6A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736" y="340130"/>
            <a:ext cx="4882896" cy="60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30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E102E-2E1C-3608-4D62-3C5ECA3F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00934E-6AB7-C07C-A82C-E46DD02E1AF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personne, habits, bébé, jeune enfant&#10;&#10;Description générée automatiquement">
            <a:extLst>
              <a:ext uri="{FF2B5EF4-FFF2-40B4-BE49-F238E27FC236}">
                <a16:creationId xmlns:a16="http://schemas.microsoft.com/office/drawing/2014/main" id="{A1D27856-1009-0737-D1B1-D47C10814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288" y="95275"/>
            <a:ext cx="5285232" cy="66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2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3C1F6-BE92-958A-C919-2D6638FE4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95DBA7-9587-D2F1-0865-38CBBB4072D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habits, personne, chaussures, homme&#10;&#10;Description générée automatiquement">
            <a:extLst>
              <a:ext uri="{FF2B5EF4-FFF2-40B4-BE49-F238E27FC236}">
                <a16:creationId xmlns:a16="http://schemas.microsoft.com/office/drawing/2014/main" id="{A5019D2E-0F5F-7E57-27F3-E3B2CC768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852" y="0"/>
            <a:ext cx="5206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0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9DC85-62ED-112A-11E5-D10B7E748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5F0B90-6D4F-8602-07EB-639852EB755D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id="{D802AA22-E98A-4591-0EED-0C516180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0"/>
            <a:ext cx="4428067" cy="6858000"/>
          </a:xfrm>
          <a:prstGeom prst="rect">
            <a:avLst/>
          </a:prstGeom>
        </p:spPr>
      </p:pic>
      <p:pic>
        <p:nvPicPr>
          <p:cNvPr id="6" name="Image 5" descr="Une image contenant Visage humain, habits, personne, portrait&#10;&#10;Description générée automatiquement">
            <a:extLst>
              <a:ext uri="{FF2B5EF4-FFF2-40B4-BE49-F238E27FC236}">
                <a16:creationId xmlns:a16="http://schemas.microsoft.com/office/drawing/2014/main" id="{DBD857BA-CA76-03B2-BBAE-F8D4AA3EE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208" y="530351"/>
            <a:ext cx="6774503" cy="56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77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C39CE-0CC5-6C8E-A4C2-E9D9ABAB8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B2149-83F3-BC9D-6F7E-BF7DA321683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941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habits, personne, noir et blanc, Visage humain&#10;&#10;Description générée automatiquement">
            <a:extLst>
              <a:ext uri="{FF2B5EF4-FFF2-40B4-BE49-F238E27FC236}">
                <a16:creationId xmlns:a16="http://schemas.microsoft.com/office/drawing/2014/main" id="{0BB82046-C363-FF21-E9C7-8AC3485E9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41" y="786384"/>
            <a:ext cx="7772400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831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504119D-A8E6-5A41-9B9F-638E95A800E2}" vid="{1F9DAA0A-5FD0-7442-B5FC-2EA7FB612A9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</TotalTime>
  <Words>2</Words>
  <Application>Microsoft Macintosh PowerPoint</Application>
  <PresentationFormat>Grand écran</PresentationFormat>
  <Paragraphs>2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r023703</dc:creator>
  <cp:lastModifiedBy>r023703</cp:lastModifiedBy>
  <cp:revision>15</cp:revision>
  <dcterms:created xsi:type="dcterms:W3CDTF">2024-02-05T09:14:14Z</dcterms:created>
  <dcterms:modified xsi:type="dcterms:W3CDTF">2024-02-15T16:16:55Z</dcterms:modified>
</cp:coreProperties>
</file>