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66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5" r:id="rId11"/>
    <p:sldId id="274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301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44805-F36B-604D-B82D-FC5A7B869FC0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0F596-D3F0-0347-A4FC-7DE66AF62B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920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0F596-D3F0-0347-A4FC-7DE66AF62B0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628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CAECCF-0D5D-2675-4DFE-15E030E6F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F94F46-3996-B44F-6359-3D27CCB4C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F05928-4002-FF84-B324-DD5A7B926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E9CE-7008-2A4B-8255-4F92CC9826F1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725167-241A-9C09-88AB-F81F02B15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39DB6E-E198-82D8-6739-397EDEB15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1C7A-19C8-C947-975C-513D2D3EF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476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3E3170-E1EC-2337-A315-F393D35B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02E046-518B-B162-2AFC-84C7E9C2A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8E1B16-0FF6-9AB9-8C29-9D8C505C5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E9CE-7008-2A4B-8255-4F92CC9826F1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CB7866-49EE-6ACF-B6D6-1099FE81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009DC5-8529-00C7-4635-A55AD998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1C7A-19C8-C947-975C-513D2D3EF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07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D44379F-DC1D-55E6-4E7B-9610813C5E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A2CCE6-A615-3419-ACA4-19E1BAA73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400D21-A213-269F-29D8-52E2FE81B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E9CE-7008-2A4B-8255-4F92CC9826F1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1B6D98-3311-AC47-B46B-0ECDE2E3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CD9A0F-6F88-1918-0B20-F9663C061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1C7A-19C8-C947-975C-513D2D3EF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21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EFF7EF-BF0A-8AAD-B335-C28DE288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8265B5-50E7-5556-3490-663473C56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38D709-E864-AB5E-7823-74953A77E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E9CE-7008-2A4B-8255-4F92CC9826F1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E3AFD0-1E10-B99A-EF42-8E601FB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0D991C-C25A-F394-4D33-9109CBFF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1C7A-19C8-C947-975C-513D2D3EF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01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2C8BF2-5A7D-55C9-FD08-F6A61558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66C56C-50A1-20AB-C489-3667980F1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556E4F-88B7-70E3-F339-D1AE049D6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E9CE-7008-2A4B-8255-4F92CC9826F1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46CCD1-9A1B-9B51-C2F8-54C71EDB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0AB983-06A8-ECC5-0D2B-6955ECAB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1C7A-19C8-C947-975C-513D2D3EF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30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483783-31FA-22F0-958E-C175609E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6264CA-5DE6-4ECF-E770-D841CFFC9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64AEF0-3127-6645-2799-E8CF3CC07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A86549-90FC-B8DD-CAC8-055DD3CB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E9CE-7008-2A4B-8255-4F92CC9826F1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1B4548-C221-E807-AC61-62BECF3C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8AB27D-EA3E-C399-3C01-7A296575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1C7A-19C8-C947-975C-513D2D3EF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67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D61A16-308E-59A5-4801-9967676A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A6D991-DC19-CA57-39FE-6E2D4B44A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2738FA-FCE5-AB0E-8F30-6F7910CDA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654F37F-B432-D7B1-5F3A-B2A9CF43C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7144294-81E9-9116-79DC-F9850A8056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1667317-1781-DBF6-1F65-F2D163F11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E9CE-7008-2A4B-8255-4F92CC9826F1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19F92BB-A082-2FBB-9681-E6D4112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8A214CF-D5CB-4FB8-B620-202A11A4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1C7A-19C8-C947-975C-513D2D3EF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19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4AD410-1402-CFCA-47A9-350DFA650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8D4C8C4-288D-751D-1B9B-989358CF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E9CE-7008-2A4B-8255-4F92CC9826F1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700F6B-5F22-0830-FED6-ECE107259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803856-28FB-5E13-2A94-96C226913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1C7A-19C8-C947-975C-513D2D3EF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12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E578086-E83B-438A-65B3-C765B2740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E9CE-7008-2A4B-8255-4F92CC9826F1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5A31C1-3540-0379-7D71-8C292724D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C34D68-26B7-C1C0-76CF-10A75F07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1C7A-19C8-C947-975C-513D2D3EF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18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612636-FE50-2200-2A7F-C22C0E6D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BB56E8-D850-5F3F-34D8-031041267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6A2D4CA-48DB-C887-E0C0-D628481E4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A0BF47-FF10-52F3-ECF9-496A8AA0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E9CE-7008-2A4B-8255-4F92CC9826F1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CC7006-391C-F583-77B1-7E31D21B9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8383C3-C783-2C1B-AE60-809CD8E6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1C7A-19C8-C947-975C-513D2D3EF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263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B78342-DFF5-7417-3AA6-9E530E7F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7DCB986-4C31-F1E5-63A4-8BC188C7D8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85EC98-8A44-C204-DBB5-D4B0F87F4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321E26-6EEB-E7AA-3717-0B0AE275B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E9CE-7008-2A4B-8255-4F92CC9826F1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805232-A7F1-378D-8037-CC03EADD5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FB6B8A-2EE3-A7C4-4338-DA2C6040D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1C7A-19C8-C947-975C-513D2D3EF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48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69DB226-A9A4-3D5E-AD92-0F497FD10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AC99D6-2F57-98BC-7766-0D64084AB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55ACEA-A97C-3D1E-E2D4-CB0D3C3894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2E9CE-7008-2A4B-8255-4F92CC9826F1}" type="datetimeFigureOut">
              <a:rPr lang="fr-FR" smtClean="0"/>
              <a:t>01/02/2023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F9E248-734B-DC83-B606-8E55FC6EE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546299-78F2-ACAA-C0F5-B36A6F187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1C7A-19C8-C947-975C-513D2D3EF2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29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books.openedition.org/puc/docannexe/image/10162/img-1-small700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FF02CBA-ADF2-4384-1A22-E39B87D2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163" y="0"/>
            <a:ext cx="9701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25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E8F9D37-FB35-C706-B92E-8E85477B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255" y="1143660"/>
            <a:ext cx="5677468" cy="463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052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Illustration.">
            <a:extLst>
              <a:ext uri="{FF2B5EF4-FFF2-40B4-BE49-F238E27FC236}">
                <a16:creationId xmlns:a16="http://schemas.microsoft.com/office/drawing/2014/main" id="{B26D32B0-A94E-0D00-0AA7-FC946363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0"/>
            <a:ext cx="6427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031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tatue D'un Roi Frédéric Ii Dans Le Mur Du Palais Royal à Naples, Italie  Banque D'Images Et Photos Libres De Droits. Image 11574403.">
            <a:extLst>
              <a:ext uri="{FF2B5EF4-FFF2-40B4-BE49-F238E27FC236}">
                <a16:creationId xmlns:a16="http://schemas.microsoft.com/office/drawing/2014/main" id="{D84B0462-B0D7-F8D3-1EA5-114910F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571500"/>
            <a:ext cx="4292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398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Épinglé sur Allemagne/Cathédrales">
            <a:extLst>
              <a:ext uri="{FF2B5EF4-FFF2-40B4-BE49-F238E27FC236}">
                <a16:creationId xmlns:a16="http://schemas.microsoft.com/office/drawing/2014/main" id="{EE78420E-1567-5F47-AB1A-6F6888E3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28" y="-819891"/>
            <a:ext cx="5399902" cy="80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966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eautiful coins | moneymuseum.com">
            <a:extLst>
              <a:ext uri="{FF2B5EF4-FFF2-40B4-BE49-F238E27FC236}">
                <a16:creationId xmlns:a16="http://schemas.microsoft.com/office/drawing/2014/main" id="{CE72BFDC-7D57-3AF4-0CB2-9DC91633C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318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>
            <a:extLst>
              <a:ext uri="{FF2B5EF4-FFF2-40B4-BE49-F238E27FC236}">
                <a16:creationId xmlns:a16="http://schemas.microsoft.com/office/drawing/2014/main" id="{A87C8D03-D873-EE3C-0E2C-9FCEDD7F1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922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CC3E406-C366-CE83-3D33-0557B3ADE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373" y="58825"/>
            <a:ext cx="4090085" cy="67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39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AD77FEF7-12EE-9FB8-3651-08A3B32C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0"/>
            <a:ext cx="937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434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8DE060F-9951-FF51-4382-81A59BE8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666750"/>
            <a:ext cx="82550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21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5FCABB2-FF6D-2A41-D902-78CC951F3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614" y="886380"/>
            <a:ext cx="8206494" cy="445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3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E68A3F2-45A7-B639-2C18-EE14396D4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159" y="0"/>
            <a:ext cx="4025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01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F2A74522-FDB9-7372-9BBF-698327A9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0"/>
            <a:ext cx="10834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700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8C10CE-60DB-4575-E119-7C9072CDE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1" y="11203"/>
            <a:ext cx="12172089" cy="68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65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E15C5A9-D94C-C5C2-D5B2-7679B10DA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549597"/>
            <a:ext cx="6942570" cy="1594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1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Lucida Sans Unicode" panose="020B0602030504020204" pitchFamily="34" charset="0"/>
              </a:rPr>
              <a:t>Fig. 1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Lucida Sans Unicode" panose="020B0602030504020204" pitchFamily="34" charset="0"/>
              </a:rPr>
              <a:t> – Capoue, porte. Restitution d’ensemble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Sans Unicode" panose="020B0602030504020204" pitchFamily="34" charset="0"/>
              <a:hlinkClick r:id="rId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Sans Unicode" panose="020B0602030504020204" pitchFamily="34" charset="0"/>
                <a:hlinkClick r:id="rId2"/>
              </a:rPr>
              <a:t> </a:t>
            </a: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kumimoji="0" lang="fr-FR" altLang="fr-FR" sz="50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  <a:t>    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386" name="Picture 2" descr="Fig. 1 – Capoue, porte. Restitution d’ensemble">
            <a:hlinkClick r:id="rId2"/>
            <a:extLst>
              <a:ext uri="{FF2B5EF4-FFF2-40B4-BE49-F238E27FC236}">
                <a16:creationId xmlns:a16="http://schemas.microsoft.com/office/drawing/2014/main" id="{C4A80B53-A751-EB6F-412F-6C2AAF3CD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91" y="1016163"/>
            <a:ext cx="3738863" cy="45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ig. 2 – Capoue, porte. Restitution de la façade">
            <a:extLst>
              <a:ext uri="{FF2B5EF4-FFF2-40B4-BE49-F238E27FC236}">
                <a16:creationId xmlns:a16="http://schemas.microsoft.com/office/drawing/2014/main" id="{45286C6B-B480-407B-042C-DE419DD29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61" y="185351"/>
            <a:ext cx="5109119" cy="625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332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illustrative de l’article Cathédrale d'Altamura">
            <a:extLst>
              <a:ext uri="{FF2B5EF4-FFF2-40B4-BE49-F238E27FC236}">
                <a16:creationId xmlns:a16="http://schemas.microsoft.com/office/drawing/2014/main" id="{A4EA6CD1-A64D-8696-28C7-BFFE92C68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37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illustrative de l’article Grégoire IX">
            <a:extLst>
              <a:ext uri="{FF2B5EF4-FFF2-40B4-BE49-F238E27FC236}">
                <a16:creationId xmlns:a16="http://schemas.microsoft.com/office/drawing/2014/main" id="{D3911961-6BA0-6102-C620-B479046F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05" y="889686"/>
            <a:ext cx="6135651" cy="506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870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CD230D87-C1BD-3E6E-CD09-069B6DABE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0"/>
            <a:ext cx="6972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91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11EDA2FA-FD7E-A2DA-79C4-207B9A9F6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770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ederico, Fidiricu, Friedrich, Frédéric, Fridericus, Freddy two l'auguste  sicili">
            <a:extLst>
              <a:ext uri="{FF2B5EF4-FFF2-40B4-BE49-F238E27FC236}">
                <a16:creationId xmlns:a16="http://schemas.microsoft.com/office/drawing/2014/main" id="{FA2E6F08-B1DA-4861-434A-14B3A1377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060450"/>
            <a:ext cx="101600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575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1C131589-8C51-51D9-DF5E-CC7C40C21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10390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41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61403479-B4A5-442F-11F9-91452C7D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0"/>
            <a:ext cx="10506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507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9837DE0-DE32-3A5B-E288-D020BDC11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827" y="0"/>
            <a:ext cx="5792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81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B7C3D04B-DA84-DFC8-3F45-72E57C76D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0"/>
            <a:ext cx="4403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766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71B8190F-1D60-2B2E-A8CC-CDDE7A511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0"/>
            <a:ext cx="6484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61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475C5349-0865-531C-89DA-F7286589B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0"/>
            <a:ext cx="5997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22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63898A-6389-FBED-4B4C-0FBBFCFF3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150" y="971550"/>
            <a:ext cx="24257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84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D0AFC3E-55EA-80F2-7038-1939BE418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9" y="2132876"/>
            <a:ext cx="12193319" cy="30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75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ante Alighieri - Wikipedia">
            <a:extLst>
              <a:ext uri="{FF2B5EF4-FFF2-40B4-BE49-F238E27FC236}">
                <a16:creationId xmlns:a16="http://schemas.microsoft.com/office/drawing/2014/main" id="{CFA7C444-99F3-4CDF-49E3-592394C33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0"/>
            <a:ext cx="451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76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0D7952E-38D0-7ED1-E8E1-F1BC7D08D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570" y="0"/>
            <a:ext cx="4580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81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taille de Bouvines, le 27 juillet 1214. Enluminure extraite des Grandes Chroniques de France (vers 1380)">
            <a:extLst>
              <a:ext uri="{FF2B5EF4-FFF2-40B4-BE49-F238E27FC236}">
                <a16:creationId xmlns:a16="http://schemas.microsoft.com/office/drawing/2014/main" id="{1CC6EC39-3299-7EAB-6250-C331D745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71450"/>
            <a:ext cx="69850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242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stance de Hauteville, gran imperatrice, regina di Sicilia - Italie  médiévale">
            <a:extLst>
              <a:ext uri="{FF2B5EF4-FFF2-40B4-BE49-F238E27FC236}">
                <a16:creationId xmlns:a16="http://schemas.microsoft.com/office/drawing/2014/main" id="{262B7513-3259-BD21-C42A-C2750DD4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21" y="210023"/>
            <a:ext cx="6351373" cy="64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0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31935DB-E88E-74D7-531D-BCE908ACD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43" y="271108"/>
            <a:ext cx="4942703" cy="636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852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3E01378-961E-0E5C-F8D6-DEB94BB5A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0"/>
            <a:ext cx="482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050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FFF88F76-7842-72CB-E54B-83F9B1A29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93" y="123570"/>
            <a:ext cx="4975082" cy="662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BA57D8B-332B-4EC6-EB17-C62566C8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95" y="951470"/>
            <a:ext cx="3411712" cy="492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9342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12</Words>
  <Application>Microsoft Macintosh PowerPoint</Application>
  <PresentationFormat>Grand écran</PresentationFormat>
  <Paragraphs>3</Paragraphs>
  <Slides>35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Lucida Sans Unicode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r023703</dc:creator>
  <cp:lastModifiedBy>r023703</cp:lastModifiedBy>
  <cp:revision>20</cp:revision>
  <dcterms:created xsi:type="dcterms:W3CDTF">2023-02-01T14:03:49Z</dcterms:created>
  <dcterms:modified xsi:type="dcterms:W3CDTF">2023-02-01T16:11:14Z</dcterms:modified>
</cp:coreProperties>
</file>