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6" r:id="rId20"/>
    <p:sldId id="275" r:id="rId21"/>
    <p:sldId id="277" r:id="rId22"/>
    <p:sldId id="278" r:id="rId23"/>
    <p:sldId id="279" r:id="rId24"/>
    <p:sldId id="280" r:id="rId25"/>
    <p:sldId id="281" r:id="rId26"/>
    <p:sldId id="282" r:id="rId27"/>
    <p:sldId id="295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300" r:id="rId41"/>
    <p:sldId id="296" r:id="rId42"/>
    <p:sldId id="297" r:id="rId43"/>
    <p:sldId id="298" r:id="rId44"/>
    <p:sldId id="299" r:id="rId4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18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74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43A427-3BA9-0E41-AFCA-CBDB71424E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594FFC4-1644-F44E-B348-B278FC0100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52F0D6D-669F-8844-BE2D-1C0AB1867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F6746-C327-FA4D-AD76-366873521317}" type="datetimeFigureOut">
              <a:rPr lang="fr-FR" smtClean="0"/>
              <a:t>12/01/2022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096DEB7-C343-7641-9BFF-758368A6F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BF35E50-F7FD-DE46-A0F6-AA7CBD455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34164-3862-844C-8E41-FDB0EBB2A7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5273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C64E97-F92D-C54B-AD47-1BF1D4952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4F57550-CA75-7D42-9B4C-BE2CA75907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EBD8CB4-DE1B-084A-8F77-29496BF20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F6746-C327-FA4D-AD76-366873521317}" type="datetimeFigureOut">
              <a:rPr lang="fr-FR" smtClean="0"/>
              <a:t>12/01/2022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0370EEF-46CF-BF40-94A4-3A6843EAA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6CA9E28-F9ED-8E42-B588-39F366E68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34164-3862-844C-8E41-FDB0EBB2A7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0593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A790306-4DBF-6342-B157-4B44EF8FCE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3E0839D-AF78-6748-9672-EA964E7621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4F26F5-16D9-F743-B59A-2ECEC69D2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F6746-C327-FA4D-AD76-366873521317}" type="datetimeFigureOut">
              <a:rPr lang="fr-FR" smtClean="0"/>
              <a:t>12/01/2022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0AEA447-B18E-7048-A972-ACD9E7D7E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EBCDA20-0266-284D-BF37-3B74DD647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34164-3862-844C-8E41-FDB0EBB2A7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2771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D4BA1C-D592-2D48-A86C-B633B8F75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B0D5FFA-81A2-B140-93B6-B7E2D20783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34270E5-3DC9-1746-9465-3996C0952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F6746-C327-FA4D-AD76-366873521317}" type="datetimeFigureOut">
              <a:rPr lang="fr-FR" smtClean="0"/>
              <a:t>12/01/2022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2B0ABB3-598E-0B44-B2F6-4B7EA3BEC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15009A6-7F1D-A043-B597-DBBD280AB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34164-3862-844C-8E41-FDB0EBB2A7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5682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7F7C88-4351-A343-9F25-4A544624B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84397CA-6006-AD40-97E2-606EE179E6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D22AAC7-C110-6445-BB07-FC26A3270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F6746-C327-FA4D-AD76-366873521317}" type="datetimeFigureOut">
              <a:rPr lang="fr-FR" smtClean="0"/>
              <a:t>12/01/2022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ED1BB46-9319-8144-899A-DE7D5FBBD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9D1CE44-1327-1343-8610-8F87A6224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34164-3862-844C-8E41-FDB0EBB2A7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8022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638650-BEAF-6B41-811A-18E9139CD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9BDD327-7693-A448-9244-8D576BCF6D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72733E5-3BA7-EA43-9D99-2AC55411F8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B858BFF-B918-A640-9049-7B92C27E2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F6746-C327-FA4D-AD76-366873521317}" type="datetimeFigureOut">
              <a:rPr lang="fr-FR" smtClean="0"/>
              <a:t>12/01/2022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0880A5F-294C-0747-8FA8-00178C4ED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3116B55-03C2-BA4E-8BCD-4BE3DCBE2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34164-3862-844C-8E41-FDB0EBB2A7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7075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9A99DA-C145-374E-AF5B-79C6A8187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F20DBCF-A8D5-6043-A542-C8C140DB61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933504B-6AA9-E34A-B267-5B8E676921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B92DC76-EB54-394D-BC65-89A2B80F0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E02CBBD-F67A-B844-8DA3-A4F9F40DAB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892C25D-DF9D-184A-B46F-ABD80159B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F6746-C327-FA4D-AD76-366873521317}" type="datetimeFigureOut">
              <a:rPr lang="fr-FR" smtClean="0"/>
              <a:t>12/01/2022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10823D9-A81E-1B4F-8D9B-50BBF516A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AA093C8-47AB-3F4B-ABA4-F5ABEADF7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34164-3862-844C-8E41-FDB0EBB2A7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7712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E5144E-1B63-1448-9961-3F750CD9C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71254B4-90EE-2645-86F8-CABE56B0A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F6746-C327-FA4D-AD76-366873521317}" type="datetimeFigureOut">
              <a:rPr lang="fr-FR" smtClean="0"/>
              <a:t>12/01/2022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C354433-8014-E647-9A74-3EF14242D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F0F3DAC-6793-0748-B552-91DB22882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34164-3862-844C-8E41-FDB0EBB2A7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5997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9FA1F3B-2B1D-554C-B818-0B2D2DB25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F6746-C327-FA4D-AD76-366873521317}" type="datetimeFigureOut">
              <a:rPr lang="fr-FR" smtClean="0"/>
              <a:t>12/01/2022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00179D-CA53-8347-BF69-44A7949AF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4BD0F10-A357-3C43-AFDA-BE04063FE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34164-3862-844C-8E41-FDB0EBB2A7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2373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5D8E23-9685-DE44-9033-D8C9E84A9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25F181A-1688-AC46-A5CD-5EAC5DD293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A61DFFD-9E57-2040-AE78-74F8E29D39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203389B-4971-5148-9AEA-E2C1302CD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F6746-C327-FA4D-AD76-366873521317}" type="datetimeFigureOut">
              <a:rPr lang="fr-FR" smtClean="0"/>
              <a:t>12/01/2022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1C55485-D2B8-F046-A172-66CD5BA2F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F5A06C3-A0E7-0648-A9D9-E190941B1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34164-3862-844C-8E41-FDB0EBB2A7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8668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72BCE1-E55A-3C4F-B01F-A40B17948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704009DB-0995-9C48-9B9D-2CC21EC404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DFC1476-ECF7-504F-B6D6-6599DB3D83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4DA509E-5D3C-B34B-BE79-DD32BC170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F6746-C327-FA4D-AD76-366873521317}" type="datetimeFigureOut">
              <a:rPr lang="fr-FR" smtClean="0"/>
              <a:t>12/01/2022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DA171D8-5937-484F-9CE4-DD39C38D3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A78B9B6-D4CB-0048-A4D0-BC7AD26F9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34164-3862-844C-8E41-FDB0EBB2A7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0930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67C5D41-B531-634B-92F4-0C02D9CC1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9D7AD2D-34CF-2747-A7D6-3DC54EFD17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87EC474-E401-C541-9EA8-6EAFCAF9E1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F6746-C327-FA4D-AD76-366873521317}" type="datetimeFigureOut">
              <a:rPr lang="fr-FR" smtClean="0"/>
              <a:t>12/01/2022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232FC24-95F7-9C4B-844C-84C1CF76BA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914A17F-C9D4-0346-9F31-C46BB0E660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C34164-3862-844C-8E41-FDB0EBB2A7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6917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AA09236-82F7-AF40-BFAA-DA6A3FBA2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1222" y="0"/>
            <a:ext cx="91495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916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2965D80-A2E5-4841-9387-93285ACA3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2736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8B06258-4E46-2A42-91A6-6CA38E8577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350"/>
            <a:ext cx="12192000" cy="659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5839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849A7F6-3750-464E-A9C9-9049CB8F4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6883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19F3FE4-0391-954D-AFC4-734088237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216" y="0"/>
            <a:ext cx="11453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3947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350E15C-4D8F-7F4A-BCC8-4CF4773D2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7036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58A70B2-47B9-084D-A255-616EFB0E5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4996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C85B92A-6996-E742-B977-B623B8364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52783" y="133350"/>
            <a:ext cx="12192000" cy="65913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28C3AE3-54B9-D947-8054-4A272192CCB1}"/>
              </a:ext>
            </a:extLst>
          </p:cNvPr>
          <p:cNvSpPr/>
          <p:nvPr/>
        </p:nvSpPr>
        <p:spPr>
          <a:xfrm>
            <a:off x="-51368" y="0"/>
            <a:ext cx="2095928" cy="699670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41603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F33F50D-42C3-7F45-940A-EA778A52A0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4340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4230B0E-2D8D-A049-AD68-43DBA37AC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326" y="0"/>
            <a:ext cx="87293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816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EE2E665-8575-BD49-AEDE-E2C151004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574" y="0"/>
            <a:ext cx="55648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0116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F700E5C-12AA-0548-9FEB-0D9C74E119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4578" y="0"/>
            <a:ext cx="68628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3284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0D86FFF-5549-3746-9B64-2A5D73647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1764" y="873302"/>
            <a:ext cx="3708471" cy="533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7062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20C7F52-064C-8945-A9B2-A73D9F3DA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0316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8554BBB-2966-9349-B087-86BA65CDC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3650" y="254000"/>
            <a:ext cx="45847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8705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FA3C90D-1990-204C-8E73-D934B9B8C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268" y="0"/>
            <a:ext cx="88394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1575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75FFC85-A37A-6149-8EB7-A21892F0F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368" y="0"/>
            <a:ext cx="9625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740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B7F4980-6571-8949-9683-EAED059F7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000" y="1739900"/>
            <a:ext cx="2794000" cy="337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2779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B4943F6-8360-F841-B73B-7698DFDF4F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216" y="0"/>
            <a:ext cx="5571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4934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C85B92A-6996-E742-B977-B623B8364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52783" y="133350"/>
            <a:ext cx="12192000" cy="65913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28C3AE3-54B9-D947-8054-4A272192CCB1}"/>
              </a:ext>
            </a:extLst>
          </p:cNvPr>
          <p:cNvSpPr/>
          <p:nvPr/>
        </p:nvSpPr>
        <p:spPr>
          <a:xfrm>
            <a:off x="-51368" y="0"/>
            <a:ext cx="2095928" cy="699670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80168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1C7F1EB9-FFBB-8F4B-9DAB-BFE36280F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0872" y="0"/>
            <a:ext cx="5210256" cy="6858000"/>
          </a:xfrm>
          <a:prstGeom prst="rect">
            <a:avLst/>
          </a:prstGeom>
        </p:spPr>
      </p:pic>
      <p:sp>
        <p:nvSpPr>
          <p:cNvPr id="6" name="AutoShape 2">
            <a:extLst>
              <a:ext uri="{FF2B5EF4-FFF2-40B4-BE49-F238E27FC236}">
                <a16:creationId xmlns:a16="http://schemas.microsoft.com/office/drawing/2014/main" id="{34340C41-025D-9C46-A062-2E9A3548B67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15916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6984BA0-EBCE-9C42-8975-146137B60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9693" y="0"/>
            <a:ext cx="46126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15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4F65F52-1218-AF40-9E3A-DE2AF8F7E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1150" y="260350"/>
            <a:ext cx="3949700" cy="633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6228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80EA5D4-B763-C740-9636-7735F99F21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8414" y="0"/>
            <a:ext cx="5255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4770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121E15C-9BB6-564B-A91F-A21B2A21A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0608" y="0"/>
            <a:ext cx="47707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8887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5F374FE-EE82-1C45-B1F7-7CA46D31EE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2742" y="0"/>
            <a:ext cx="48665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2218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'Arpeggiata - Christina Pluhar Tarantella Napoletana.360" descr="L'Arpeggiata - Christina Pluhar Tarantella Napoletana.360">
            <a:hlinkClick r:id="" action="ppaction://media"/>
            <a:extLst>
              <a:ext uri="{FF2B5EF4-FFF2-40B4-BE49-F238E27FC236}">
                <a16:creationId xmlns:a16="http://schemas.microsoft.com/office/drawing/2014/main" id="{57A294D7-3997-1D4B-ACB1-812050D9EF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10309" y="115584"/>
            <a:ext cx="7513834" cy="563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094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3F342FF-6933-5043-B4DC-94FB14852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5649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124C70A-6D3B-B146-97BE-0C4536FCA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6968" y="1592493"/>
            <a:ext cx="3961261" cy="3565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148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5E47C5E-569D-3D49-9644-0E0D7A6E6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0184" y="0"/>
            <a:ext cx="49716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4483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5C98AE8-C30E-2445-AC86-60D81BE78A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0907" y="1990601"/>
            <a:ext cx="3797728" cy="277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8380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A658A8A-49A8-1041-A59C-6EA558BFD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7090" y="0"/>
            <a:ext cx="5325666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2FD4A1C-E852-BF41-8E80-C6BAA8504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033" y="581472"/>
            <a:ext cx="3395130" cy="569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1240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7CB53DE-1545-CD44-99C2-32CFF2D5E0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526" y="0"/>
            <a:ext cx="72189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1472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0F6DFB8-77BE-6447-9009-C934F0D58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425" y="0"/>
            <a:ext cx="109791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5704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7CCFF2B-0DE9-8640-9A5D-B1DB41AA1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3500" y="311150"/>
            <a:ext cx="4445000" cy="623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9302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82C0CEA-C4F7-294E-A697-B307CB112A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4685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5A12F1B-E41E-E34E-A73F-D040EEB5E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50" y="1085850"/>
            <a:ext cx="7048500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3804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6AE612D-A957-994B-8B39-194ABC978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6092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3001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FEF4280-C14A-2542-9F71-BAF394CFA9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192" y="0"/>
            <a:ext cx="103076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1688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D6010EB-2EA7-184F-8894-54C423A32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5908" y="0"/>
            <a:ext cx="41601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6142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DBC9A19-C352-5447-9E94-812DAB4478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2898"/>
            <a:ext cx="12192000" cy="445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470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E2A4212-F174-4B48-8728-7F07384C2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45" y="0"/>
            <a:ext cx="117987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906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C840CC4-13EA-E24F-8FE0-81586FFFE1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265" y="0"/>
            <a:ext cx="103934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31676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</TotalTime>
  <Words>0</Words>
  <Application>Microsoft Macintosh PowerPoint</Application>
  <PresentationFormat>Grand écran</PresentationFormat>
  <Paragraphs>0</Paragraphs>
  <Slides>44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44</vt:i4>
      </vt:variant>
    </vt:vector>
  </HeadingPairs>
  <TitlesOfParts>
    <vt:vector size="48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Microsoft Office User</cp:lastModifiedBy>
  <cp:revision>18</cp:revision>
  <dcterms:created xsi:type="dcterms:W3CDTF">2022-01-12T09:35:08Z</dcterms:created>
  <dcterms:modified xsi:type="dcterms:W3CDTF">2022-01-12T16:00:06Z</dcterms:modified>
</cp:coreProperties>
</file>