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00A169-0FD6-4B41-B4A1-D2220E48D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F70B3A-509E-4A79-A421-833E9CA10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8BCF37-E84A-4B2E-AF75-828F06A9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A5754D-54DE-4410-A22E-2F223A12B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C9508E-BE47-428A-BF55-C77F6CF5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768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F8AB2A-549B-49E2-8D3D-F398299F7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2583D5-A976-45B5-98ED-99AD3843D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859C52-7F36-44EB-ADBC-242EE491D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47DC0C-6096-400B-8731-D6E6380C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C94BFE-B713-49F4-B42D-D079879E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12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190400E-4295-4BD8-8795-88EF0C526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BCC790-C0DC-455A-BC55-5DBF29D73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187EA1-1B3D-4A6B-B206-3145522E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BEA30C-600F-4549-BA71-09C36FDFC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FA2689-AC41-43B2-BC9E-7027A4C7E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52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EFEF36-22F5-4F49-A41A-1CE0CD21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50D2B8-3E1A-47A6-9784-6FF03E9B0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20542F-1360-414D-9093-8CF49123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C92B1E-83EF-4D3B-92A1-4BB0117B3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ED8691-9E76-4977-9E88-055C6BA31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41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233E0E-5543-4D82-9CD6-9BA1B5D6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244950-3666-4FB8-B475-177E21B3B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799D82-C414-4BE9-890B-85D2AA292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D16496-DE1D-4694-AD95-CBDEFD14D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4E7595-EF0E-4EE6-AE1E-0DC6457E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8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977623-BCAD-4B66-9024-059ADA2E0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1D7E25-3F8B-4297-BA66-470104801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03D2E6-6626-4FA2-BB4E-BB7E43E81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EBF698-5E13-4F0F-8A27-677880DA4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5DFB71-7C94-4CD2-A4C7-ACCAF076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9B17FB-006B-4D1A-BCE9-16E046E6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060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5F84B-331F-42DF-8D75-868F3C5EE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F7CCC7-15A6-410F-B469-8F09B5CF4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069D2E-3798-47E9-A234-B0C477F15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826553-B488-475E-83AD-55BD97A89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C4C9C8C-5018-4ACC-812B-265322A6B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47E715-1947-42F0-8F42-460B8DFF7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DD8E5C-BA29-4B4A-A117-0CD9E85EF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BC9F1A2-5FB0-405B-8B7F-C7CB927E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6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D1857-AF52-4D84-AFC0-AD3808F4B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1AA46F-F671-482B-AE94-C557FC6FC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C62B10-6A55-41B0-8CD0-C4C1D5549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C20FA6A-1E49-4D4B-996D-3C64F1019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708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249E491-852C-41B9-B131-DCF8CB4D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AB4D4D2-1DF4-47BF-A990-14B063634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D1B564-689F-45FD-897C-186D13F1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9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1B06CD-F674-471D-AEE7-093090298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BE5AF1-94D4-403A-8C58-CA1B2C2CE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6DC7F4-4ADF-4C75-AA64-24C6C10CE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693F9F-AC06-4E9C-A52A-BC053EBEB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9F06B0-BE3B-461F-9507-E5194C462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10BE48-0C2D-4FBD-BB66-6539B0BE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750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D6CA9A-18E7-48BB-9B1E-31A49608E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599C4A4-571D-4CCF-9D6A-2B50127830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D2CCE3-B7ED-4510-9059-3E1A8AA1F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A357D7-A200-4F8B-93E1-2CF1010C2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A5E497-6009-4FB9-BFAF-624F22560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CAA882-0250-46C9-9F29-B40C3CC1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25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0"/>
                <a:lumMod val="100000"/>
              </a:schemeClr>
            </a:gs>
            <a:gs pos="3665">
              <a:schemeClr val="accent6"/>
            </a:gs>
            <a:gs pos="97000">
              <a:srgbClr val="FF0000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A10E62-1744-4D17-AE87-7A9A2B4C7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634F4A-C914-49A8-9DF2-7E7E45914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23E879-ADB1-445F-8E80-DDF10862F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DB56E-697D-46B7-9297-67D2D602F15D}" type="datetimeFigureOut">
              <a:rPr lang="fr-FR" smtClean="0"/>
              <a:t>30/09/2019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D2357-3EF5-4F39-ACF2-79A20EF6E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DA32F1-856B-4FE9-9E3C-DA9E8EC43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6EA36-DBF3-492C-8850-18DDEA2CEF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61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049942EE-FB23-4175-9EA1-175D3A22CF18}"/>
              </a:ext>
            </a:extLst>
          </p:cNvPr>
          <p:cNvSpPr txBox="1"/>
          <p:nvPr/>
        </p:nvSpPr>
        <p:spPr>
          <a:xfrm>
            <a:off x="1760299" y="1874729"/>
            <a:ext cx="867140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1er octobre 2019, </a:t>
            </a:r>
            <a:r>
              <a:rPr lang="fr-FR" sz="2400" dirty="0"/>
              <a:t>salle Erasme.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pPr algn="ctr"/>
            <a:r>
              <a:rPr lang="fr-FR" sz="2800" dirty="0"/>
              <a:t>Assemblée Générale Extraordinaire, </a:t>
            </a:r>
          </a:p>
          <a:p>
            <a:pPr algn="ctr"/>
            <a:endParaRPr lang="fr-FR" sz="2800" dirty="0"/>
          </a:p>
          <a:p>
            <a:pPr algn="ctr"/>
            <a:r>
              <a:rPr lang="fr-FR" sz="2800" dirty="0"/>
              <a:t>puis Assemblée Générale Ordinaire.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6909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C53E5E0-9F2A-40E9-B9D8-73EC76DAE109}"/>
              </a:ext>
            </a:extLst>
          </p:cNvPr>
          <p:cNvSpPr txBox="1"/>
          <p:nvPr/>
        </p:nvSpPr>
        <p:spPr>
          <a:xfrm>
            <a:off x="1774963" y="1905447"/>
            <a:ext cx="864207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24 mars 2020</a:t>
            </a:r>
            <a:r>
              <a:rPr lang="fr-FR" sz="2800" dirty="0"/>
              <a:t>, </a:t>
            </a:r>
            <a:r>
              <a:rPr lang="fr-FR" sz="2400" dirty="0"/>
              <a:t>salle Rabelais.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Aperçu sur </a:t>
            </a:r>
            <a:r>
              <a:rPr lang="fr-FR" sz="2800" b="1" dirty="0"/>
              <a:t>la médecine du temps de Louis XIV</a:t>
            </a:r>
            <a:r>
              <a:rPr lang="fr-FR" sz="2800" dirty="0"/>
              <a:t>. Les fistules du roi. </a:t>
            </a:r>
          </a:p>
          <a:p>
            <a:endParaRPr lang="fr-FR" sz="2800" dirty="0"/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Alain SEGAL </a:t>
            </a:r>
          </a:p>
          <a:p>
            <a:endParaRPr lang="fr-FR" sz="2800" b="1" i="1" dirty="0"/>
          </a:p>
          <a:p>
            <a:r>
              <a:rPr lang="fr-FR" sz="2000" dirty="0"/>
              <a:t>(à partir de 20 heures : dîner italien) </a:t>
            </a:r>
          </a:p>
        </p:txBody>
      </p:sp>
    </p:spTree>
    <p:extLst>
      <p:ext uri="{BB962C8B-B14F-4D97-AF65-F5344CB8AC3E}">
        <p14:creationId xmlns:p14="http://schemas.microsoft.com/office/powerpoint/2010/main" val="2265763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F49B032-CE1B-4FF7-8FA0-05F5093A6383}"/>
              </a:ext>
            </a:extLst>
          </p:cNvPr>
          <p:cNvSpPr txBox="1"/>
          <p:nvPr/>
        </p:nvSpPr>
        <p:spPr>
          <a:xfrm>
            <a:off x="1756013" y="1874729"/>
            <a:ext cx="86799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7 avril 2020, </a:t>
            </a:r>
            <a:r>
              <a:rPr lang="fr-FR" sz="2400" dirty="0"/>
              <a:t>salle Erasme.</a:t>
            </a:r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r>
              <a:rPr lang="fr-FR" sz="2800" b="1" dirty="0"/>
              <a:t>Vincenzo Bellini</a:t>
            </a:r>
            <a:r>
              <a:rPr lang="fr-FR" sz="2800" dirty="0"/>
              <a:t>, le cygne de Catane.</a:t>
            </a:r>
          </a:p>
          <a:p>
            <a:r>
              <a:rPr lang="fr-FR" sz="2800" dirty="0"/>
              <a:t> 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Annick GENTY </a:t>
            </a:r>
          </a:p>
        </p:txBody>
      </p:sp>
    </p:spTree>
    <p:extLst>
      <p:ext uri="{BB962C8B-B14F-4D97-AF65-F5344CB8AC3E}">
        <p14:creationId xmlns:p14="http://schemas.microsoft.com/office/powerpoint/2010/main" val="1994974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FF71803-104C-42C3-B087-3C464ECF08C5}"/>
              </a:ext>
            </a:extLst>
          </p:cNvPr>
          <p:cNvSpPr txBox="1"/>
          <p:nvPr/>
        </p:nvSpPr>
        <p:spPr>
          <a:xfrm>
            <a:off x="1760220" y="1874729"/>
            <a:ext cx="8671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12 mai 2020,</a:t>
            </a:r>
            <a:r>
              <a:rPr lang="fr-FR" sz="2400" dirty="0"/>
              <a:t> salle Erasme.</a:t>
            </a:r>
            <a:r>
              <a:rPr lang="fr-FR" sz="2800" b="1" dirty="0">
                <a:solidFill>
                  <a:schemeClr val="accent6"/>
                </a:solidFill>
              </a:rPr>
              <a:t> </a:t>
            </a: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b="1" dirty="0">
              <a:solidFill>
                <a:schemeClr val="accent6"/>
              </a:solidFill>
            </a:endParaRPr>
          </a:p>
          <a:p>
            <a:r>
              <a:rPr lang="fr-FR" sz="2800" b="1" dirty="0"/>
              <a:t>Lecture à plusieurs voix. </a:t>
            </a:r>
          </a:p>
          <a:p>
            <a:endParaRPr lang="fr-FR" sz="2800" b="1" dirty="0"/>
          </a:p>
          <a:p>
            <a:r>
              <a:rPr lang="fr-FR" sz="2800" dirty="0"/>
              <a:t>Par </a:t>
            </a:r>
            <a:r>
              <a:rPr lang="fr-FR" sz="2800" b="1" i="1" dirty="0"/>
              <a:t>une équipe de l’ACORFI </a:t>
            </a:r>
            <a:r>
              <a:rPr lang="fr-FR" sz="2800" dirty="0"/>
              <a:t>autour de </a:t>
            </a:r>
            <a:r>
              <a:rPr lang="fr-FR" sz="2800" b="1" i="1" dirty="0"/>
              <a:t>Françoise LABRETTE </a:t>
            </a:r>
          </a:p>
        </p:txBody>
      </p:sp>
    </p:spTree>
    <p:extLst>
      <p:ext uri="{BB962C8B-B14F-4D97-AF65-F5344CB8AC3E}">
        <p14:creationId xmlns:p14="http://schemas.microsoft.com/office/powerpoint/2010/main" val="936612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75DD46B-B85D-46E9-9571-58077FE6D650}"/>
              </a:ext>
            </a:extLst>
          </p:cNvPr>
          <p:cNvSpPr txBox="1"/>
          <p:nvPr/>
        </p:nvSpPr>
        <p:spPr>
          <a:xfrm>
            <a:off x="1764426" y="1924616"/>
            <a:ext cx="86631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Mai/juin 2019 </a:t>
            </a:r>
            <a:r>
              <a:rPr lang="fr-FR" sz="2800" dirty="0"/>
              <a:t>(date à définir)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Excursion au château de Fontainebleau</a:t>
            </a:r>
            <a:r>
              <a:rPr lang="fr-F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36358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C453DBA-B23B-4C38-B677-1D19692BBBE2}"/>
              </a:ext>
            </a:extLst>
          </p:cNvPr>
          <p:cNvSpPr txBox="1"/>
          <p:nvPr/>
        </p:nvSpPr>
        <p:spPr>
          <a:xfrm>
            <a:off x="1782365" y="2029391"/>
            <a:ext cx="86272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Mardi 9 juin 2020</a:t>
            </a:r>
            <a:r>
              <a:rPr lang="fr-FR" sz="2800" dirty="0"/>
              <a:t>, </a:t>
            </a:r>
            <a:r>
              <a:rPr lang="fr-FR" sz="2400" dirty="0"/>
              <a:t>à 20 heures.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Dîner de fin de saison</a:t>
            </a:r>
            <a:r>
              <a:rPr lang="fr-F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461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083AD08-6C53-41E4-A8DF-B76924201CA3}"/>
              </a:ext>
            </a:extLst>
          </p:cNvPr>
          <p:cNvSpPr txBox="1"/>
          <p:nvPr/>
        </p:nvSpPr>
        <p:spPr>
          <a:xfrm>
            <a:off x="1731010" y="1891516"/>
            <a:ext cx="87299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15 octobre 2019,</a:t>
            </a:r>
            <a:r>
              <a:rPr lang="fr-FR" sz="2400" b="1" dirty="0">
                <a:solidFill>
                  <a:schemeClr val="accent6"/>
                </a:solidFill>
              </a:rPr>
              <a:t> </a:t>
            </a:r>
            <a:r>
              <a:rPr lang="fr-FR" sz="2400" dirty="0"/>
              <a:t>salle Erasme.</a:t>
            </a:r>
            <a:endParaRPr lang="fr-FR" sz="2800" b="1" dirty="0">
              <a:solidFill>
                <a:schemeClr val="accent6"/>
              </a:solidFill>
            </a:endParaRP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Dans les pas de Guillaume de Marcillat</a:t>
            </a:r>
            <a:r>
              <a:rPr lang="fr-FR" sz="2800" dirty="0"/>
              <a:t>, </a:t>
            </a:r>
          </a:p>
          <a:p>
            <a:r>
              <a:rPr lang="fr-FR" sz="2800" dirty="0"/>
              <a:t>peintre et vitrailliste (1470-1529). </a:t>
            </a:r>
          </a:p>
          <a:p>
            <a:r>
              <a:rPr lang="fr-FR" sz="2800" dirty="0"/>
              <a:t>De la Châtre-en-Berry au cœur de l’Italie du Quattrocento. </a:t>
            </a:r>
          </a:p>
          <a:p>
            <a:pPr algn="ctr"/>
            <a:endParaRPr lang="fr-FR" sz="2800" dirty="0"/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Michel GIRAULT</a:t>
            </a:r>
            <a:r>
              <a:rPr lang="fr-FR" sz="2800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011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4FF190D-C0C9-4580-8DDC-7D5EF954D86E}"/>
              </a:ext>
            </a:extLst>
          </p:cNvPr>
          <p:cNvSpPr txBox="1"/>
          <p:nvPr/>
        </p:nvSpPr>
        <p:spPr>
          <a:xfrm>
            <a:off x="1762125" y="1874729"/>
            <a:ext cx="86677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19 novembre 2019</a:t>
            </a:r>
            <a:r>
              <a:rPr lang="fr-FR" sz="2800" dirty="0"/>
              <a:t>, </a:t>
            </a:r>
            <a:r>
              <a:rPr lang="fr-FR" sz="2400" dirty="0"/>
              <a:t>salle Érasme. 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La </a:t>
            </a:r>
            <a:r>
              <a:rPr lang="fr-FR" sz="2800" b="1" dirty="0"/>
              <a:t>Renaissance à Venise </a:t>
            </a:r>
            <a:r>
              <a:rPr lang="fr-FR" sz="2800" dirty="0"/>
              <a:t>ou la naissance du livre moderne.</a:t>
            </a:r>
          </a:p>
          <a:p>
            <a:r>
              <a:rPr lang="fr-FR" sz="2800" dirty="0"/>
              <a:t>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Graziella BAIO-LE CLERC</a:t>
            </a:r>
          </a:p>
        </p:txBody>
      </p:sp>
    </p:spTree>
    <p:extLst>
      <p:ext uri="{BB962C8B-B14F-4D97-AF65-F5344CB8AC3E}">
        <p14:creationId xmlns:p14="http://schemas.microsoft.com/office/powerpoint/2010/main" val="277792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48F03CC-34F1-4468-B86E-8E5DA27F5F3C}"/>
              </a:ext>
            </a:extLst>
          </p:cNvPr>
          <p:cNvSpPr txBox="1"/>
          <p:nvPr/>
        </p:nvSpPr>
        <p:spPr>
          <a:xfrm>
            <a:off x="1721485" y="1874729"/>
            <a:ext cx="874903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26 novembre 2019</a:t>
            </a:r>
            <a:r>
              <a:rPr lang="fr-FR" sz="2800" dirty="0"/>
              <a:t>, </a:t>
            </a:r>
            <a:r>
              <a:rPr lang="fr-FR" sz="2400" dirty="0"/>
              <a:t>salle Érasme.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b="1" dirty="0"/>
          </a:p>
          <a:p>
            <a:r>
              <a:rPr lang="fr-FR" sz="2800" b="1" dirty="0"/>
              <a:t>Filippo Brunelleschi</a:t>
            </a:r>
            <a:r>
              <a:rPr lang="fr-FR" sz="2800" dirty="0"/>
              <a:t>, renaissance de l’architecture. </a:t>
            </a:r>
          </a:p>
          <a:p>
            <a:endParaRPr lang="fr-FR" sz="2800" dirty="0"/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Claude VIVIANI</a:t>
            </a:r>
          </a:p>
        </p:txBody>
      </p:sp>
    </p:spTree>
    <p:extLst>
      <p:ext uri="{BB962C8B-B14F-4D97-AF65-F5344CB8AC3E}">
        <p14:creationId xmlns:p14="http://schemas.microsoft.com/office/powerpoint/2010/main" val="376918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E240B5D-634F-4BC6-AE75-46C31E575EF2}"/>
              </a:ext>
            </a:extLst>
          </p:cNvPr>
          <p:cNvSpPr txBox="1"/>
          <p:nvPr/>
        </p:nvSpPr>
        <p:spPr>
          <a:xfrm>
            <a:off x="1700212" y="1874729"/>
            <a:ext cx="87915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10 décembre 2019</a:t>
            </a:r>
            <a:r>
              <a:rPr lang="fr-FR" sz="2800" dirty="0"/>
              <a:t>, </a:t>
            </a:r>
            <a:r>
              <a:rPr lang="fr-FR" sz="2400" dirty="0"/>
              <a:t>salle Érasme.</a:t>
            </a:r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dirty="0"/>
              <a:t> </a:t>
            </a:r>
          </a:p>
          <a:p>
            <a:r>
              <a:rPr lang="fr-FR" sz="2800" b="1" dirty="0"/>
              <a:t>Giordano Bruno, Galileo Galilei</a:t>
            </a:r>
            <a:r>
              <a:rPr lang="fr-FR" sz="2800" dirty="0"/>
              <a:t>, la pluralité des mondes.</a:t>
            </a:r>
          </a:p>
          <a:p>
            <a:r>
              <a:rPr lang="fr-FR" sz="2800" dirty="0"/>
              <a:t> 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Jean-Marie BOURVEN </a:t>
            </a:r>
          </a:p>
        </p:txBody>
      </p:sp>
    </p:spTree>
    <p:extLst>
      <p:ext uri="{BB962C8B-B14F-4D97-AF65-F5344CB8AC3E}">
        <p14:creationId xmlns:p14="http://schemas.microsoft.com/office/powerpoint/2010/main" val="86053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3FD4880-D7F0-4F0A-A528-1A38744E1679}"/>
              </a:ext>
            </a:extLst>
          </p:cNvPr>
          <p:cNvSpPr txBox="1"/>
          <p:nvPr/>
        </p:nvSpPr>
        <p:spPr>
          <a:xfrm>
            <a:off x="1810067" y="1874729"/>
            <a:ext cx="857186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7 janvier 2020</a:t>
            </a:r>
            <a:r>
              <a:rPr lang="fr-FR" sz="2800" dirty="0"/>
              <a:t>, </a:t>
            </a:r>
            <a:r>
              <a:rPr lang="fr-FR" sz="2400" dirty="0"/>
              <a:t>salle Érasme.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La </a:t>
            </a:r>
            <a:r>
              <a:rPr lang="fr-FR" sz="2800" b="1" dirty="0" err="1"/>
              <a:t>Befana</a:t>
            </a:r>
            <a:r>
              <a:rPr lang="fr-FR" sz="2800" b="1" dirty="0"/>
              <a:t> </a:t>
            </a:r>
            <a:r>
              <a:rPr lang="fr-FR" sz="2800" dirty="0"/>
              <a:t>— Retour sur notre </a:t>
            </a:r>
            <a:r>
              <a:rPr lang="fr-FR" sz="2800" b="1" dirty="0"/>
              <a:t>voyage en Sicile.</a:t>
            </a:r>
          </a:p>
          <a:p>
            <a:r>
              <a:rPr lang="fr-FR" sz="2800" dirty="0"/>
              <a:t>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une équipe de l’ACORFI </a:t>
            </a:r>
          </a:p>
        </p:txBody>
      </p:sp>
    </p:spTree>
    <p:extLst>
      <p:ext uri="{BB962C8B-B14F-4D97-AF65-F5344CB8AC3E}">
        <p14:creationId xmlns:p14="http://schemas.microsoft.com/office/powerpoint/2010/main" val="412775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0A2126B-38FE-44CB-9560-5B3D83F80AC8}"/>
              </a:ext>
            </a:extLst>
          </p:cNvPr>
          <p:cNvSpPr txBox="1"/>
          <p:nvPr/>
        </p:nvSpPr>
        <p:spPr>
          <a:xfrm>
            <a:off x="1803479" y="1874729"/>
            <a:ext cx="858504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21 janvier 2020</a:t>
            </a:r>
            <a:r>
              <a:rPr lang="fr-FR" sz="2400" dirty="0"/>
              <a:t>, salle Rabelais.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Joseph </a:t>
            </a:r>
            <a:r>
              <a:rPr lang="fr-FR" sz="2800" b="1" dirty="0" err="1"/>
              <a:t>Méry</a:t>
            </a:r>
            <a:r>
              <a:rPr lang="fr-FR" sz="2800" b="1" dirty="0"/>
              <a:t> à Rome.</a:t>
            </a:r>
          </a:p>
          <a:p>
            <a:r>
              <a:rPr lang="fr-FR" sz="2800" b="1" dirty="0"/>
              <a:t> 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Daniel LABRETTE </a:t>
            </a:r>
          </a:p>
        </p:txBody>
      </p:sp>
    </p:spTree>
    <p:extLst>
      <p:ext uri="{BB962C8B-B14F-4D97-AF65-F5344CB8AC3E}">
        <p14:creationId xmlns:p14="http://schemas.microsoft.com/office/powerpoint/2010/main" val="143680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93F8197-B50E-4875-A7FB-4B37941B0941}"/>
              </a:ext>
            </a:extLst>
          </p:cNvPr>
          <p:cNvSpPr txBox="1"/>
          <p:nvPr/>
        </p:nvSpPr>
        <p:spPr>
          <a:xfrm>
            <a:off x="1787446" y="1874729"/>
            <a:ext cx="86171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11 février 2020, </a:t>
            </a:r>
            <a:r>
              <a:rPr lang="fr-FR" sz="2400" dirty="0"/>
              <a:t>salle Érasme.</a:t>
            </a:r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Érasme en Italie.</a:t>
            </a:r>
          </a:p>
          <a:p>
            <a:r>
              <a:rPr lang="fr-FR" sz="2800" b="1" dirty="0"/>
              <a:t>   </a:t>
            </a:r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Jean NIVET </a:t>
            </a:r>
          </a:p>
        </p:txBody>
      </p:sp>
    </p:spTree>
    <p:extLst>
      <p:ext uri="{BB962C8B-B14F-4D97-AF65-F5344CB8AC3E}">
        <p14:creationId xmlns:p14="http://schemas.microsoft.com/office/powerpoint/2010/main" val="127988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C7EBABF-071E-451B-898B-F31B62CE6B35}"/>
              </a:ext>
            </a:extLst>
          </p:cNvPr>
          <p:cNvSpPr txBox="1"/>
          <p:nvPr/>
        </p:nvSpPr>
        <p:spPr>
          <a:xfrm>
            <a:off x="1635918" y="1840260"/>
            <a:ext cx="892016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/>
                </a:solidFill>
              </a:rPr>
              <a:t>10 mars 2020</a:t>
            </a:r>
            <a:r>
              <a:rPr lang="fr-FR" sz="2800" dirty="0"/>
              <a:t>, </a:t>
            </a:r>
            <a:r>
              <a:rPr lang="fr-FR" sz="2400" dirty="0"/>
              <a:t>salle Érasme.</a:t>
            </a:r>
          </a:p>
          <a:p>
            <a:endParaRPr lang="fr-FR" sz="2800" dirty="0"/>
          </a:p>
          <a:p>
            <a:endParaRPr lang="fr-FR" sz="2800" dirty="0"/>
          </a:p>
          <a:p>
            <a:endParaRPr lang="fr-FR" sz="2800" dirty="0"/>
          </a:p>
          <a:p>
            <a:r>
              <a:rPr lang="fr-FR" sz="2800" b="1" dirty="0"/>
              <a:t>Antonio Canova (1757-1822) </a:t>
            </a:r>
            <a:r>
              <a:rPr lang="fr-FR" sz="2800" dirty="0"/>
              <a:t>— l’œuvre du plus célèbre sculpteur néoclassique. </a:t>
            </a:r>
          </a:p>
          <a:p>
            <a:endParaRPr lang="fr-FR" sz="2800" dirty="0"/>
          </a:p>
          <a:p>
            <a:pPr algn="ctr"/>
            <a:r>
              <a:rPr lang="fr-FR" sz="2800" dirty="0"/>
              <a:t>Par </a:t>
            </a:r>
            <a:r>
              <a:rPr lang="fr-FR" sz="2800" b="1" i="1" dirty="0"/>
              <a:t>Jean-Louis GAUTREAU </a:t>
            </a:r>
          </a:p>
        </p:txBody>
      </p:sp>
    </p:spTree>
    <p:extLst>
      <p:ext uri="{BB962C8B-B14F-4D97-AF65-F5344CB8AC3E}">
        <p14:creationId xmlns:p14="http://schemas.microsoft.com/office/powerpoint/2010/main" val="33067350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Grand écran</PresentationFormat>
  <Paragraphs>98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MC Chalot</dc:creator>
  <cp:lastModifiedBy>MC Chalot</cp:lastModifiedBy>
  <cp:revision>10</cp:revision>
  <dcterms:created xsi:type="dcterms:W3CDTF">2019-09-30T07:55:17Z</dcterms:created>
  <dcterms:modified xsi:type="dcterms:W3CDTF">2019-09-30T10:30:49Z</dcterms:modified>
</cp:coreProperties>
</file>