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8" r:id="rId1"/>
  </p:sldMasterIdLst>
  <p:notesMasterIdLst>
    <p:notesMasterId r:id="rId109"/>
  </p:notesMasterIdLst>
  <p:sldIdLst>
    <p:sldId id="256" r:id="rId2"/>
    <p:sldId id="335" r:id="rId3"/>
    <p:sldId id="297" r:id="rId4"/>
    <p:sldId id="370" r:id="rId5"/>
    <p:sldId id="326" r:id="rId6"/>
    <p:sldId id="327" r:id="rId7"/>
    <p:sldId id="328" r:id="rId8"/>
    <p:sldId id="296" r:id="rId9"/>
    <p:sldId id="307" r:id="rId10"/>
    <p:sldId id="278" r:id="rId11"/>
    <p:sldId id="277" r:id="rId12"/>
    <p:sldId id="303" r:id="rId13"/>
    <p:sldId id="305" r:id="rId14"/>
    <p:sldId id="274" r:id="rId15"/>
    <p:sldId id="356" r:id="rId16"/>
    <p:sldId id="371" r:id="rId17"/>
    <p:sldId id="372" r:id="rId18"/>
    <p:sldId id="373" r:id="rId19"/>
    <p:sldId id="355" r:id="rId20"/>
    <p:sldId id="359" r:id="rId21"/>
    <p:sldId id="310" r:id="rId22"/>
    <p:sldId id="354" r:id="rId23"/>
    <p:sldId id="330" r:id="rId24"/>
    <p:sldId id="360" r:id="rId25"/>
    <p:sldId id="361" r:id="rId26"/>
    <p:sldId id="362" r:id="rId27"/>
    <p:sldId id="363" r:id="rId28"/>
    <p:sldId id="364" r:id="rId29"/>
    <p:sldId id="268" r:id="rId30"/>
    <p:sldId id="369" r:id="rId31"/>
    <p:sldId id="368" r:id="rId32"/>
    <p:sldId id="374" r:id="rId33"/>
    <p:sldId id="366" r:id="rId34"/>
    <p:sldId id="365" r:id="rId35"/>
    <p:sldId id="260" r:id="rId36"/>
    <p:sldId id="261" r:id="rId37"/>
    <p:sldId id="262" r:id="rId38"/>
    <p:sldId id="264" r:id="rId39"/>
    <p:sldId id="263" r:id="rId40"/>
    <p:sldId id="265" r:id="rId41"/>
    <p:sldId id="266" r:id="rId42"/>
    <p:sldId id="267" r:id="rId43"/>
    <p:sldId id="269" r:id="rId44"/>
    <p:sldId id="270" r:id="rId45"/>
    <p:sldId id="272" r:id="rId46"/>
    <p:sldId id="271" r:id="rId47"/>
    <p:sldId id="291" r:id="rId48"/>
    <p:sldId id="295" r:id="rId49"/>
    <p:sldId id="292" r:id="rId50"/>
    <p:sldId id="311" r:id="rId51"/>
    <p:sldId id="258" r:id="rId52"/>
    <p:sldId id="293" r:id="rId53"/>
    <p:sldId id="294" r:id="rId54"/>
    <p:sldId id="308" r:id="rId55"/>
    <p:sldId id="357" r:id="rId56"/>
    <p:sldId id="358" r:id="rId57"/>
    <p:sldId id="279" r:id="rId58"/>
    <p:sldId id="280" r:id="rId59"/>
    <p:sldId id="350" r:id="rId60"/>
    <p:sldId id="349" r:id="rId61"/>
    <p:sldId id="351" r:id="rId62"/>
    <p:sldId id="352" r:id="rId63"/>
    <p:sldId id="353" r:id="rId64"/>
    <p:sldId id="259" r:id="rId65"/>
    <p:sldId id="348" r:id="rId66"/>
    <p:sldId id="304" r:id="rId67"/>
    <p:sldId id="306" r:id="rId68"/>
    <p:sldId id="346" r:id="rId69"/>
    <p:sldId id="347" r:id="rId70"/>
    <p:sldId id="337" r:id="rId71"/>
    <p:sldId id="338" r:id="rId72"/>
    <p:sldId id="339" r:id="rId73"/>
    <p:sldId id="340" r:id="rId74"/>
    <p:sldId id="336" r:id="rId75"/>
    <p:sldId id="283" r:id="rId76"/>
    <p:sldId id="281" r:id="rId77"/>
    <p:sldId id="334" r:id="rId78"/>
    <p:sldId id="332" r:id="rId79"/>
    <p:sldId id="333" r:id="rId80"/>
    <p:sldId id="331" r:id="rId81"/>
    <p:sldId id="287" r:id="rId82"/>
    <p:sldId id="315" r:id="rId83"/>
    <p:sldId id="316" r:id="rId84"/>
    <p:sldId id="342" r:id="rId85"/>
    <p:sldId id="341" r:id="rId86"/>
    <p:sldId id="344" r:id="rId87"/>
    <p:sldId id="345" r:id="rId88"/>
    <p:sldId id="343" r:id="rId89"/>
    <p:sldId id="275" r:id="rId90"/>
    <p:sldId id="257" r:id="rId91"/>
    <p:sldId id="276" r:id="rId92"/>
    <p:sldId id="288" r:id="rId93"/>
    <p:sldId id="289" r:id="rId94"/>
    <p:sldId id="290" r:id="rId95"/>
    <p:sldId id="323" r:id="rId96"/>
    <p:sldId id="322" r:id="rId97"/>
    <p:sldId id="321" r:id="rId98"/>
    <p:sldId id="324" r:id="rId99"/>
    <p:sldId id="329" r:id="rId100"/>
    <p:sldId id="320" r:id="rId101"/>
    <p:sldId id="325" r:id="rId102"/>
    <p:sldId id="313" r:id="rId103"/>
    <p:sldId id="312" r:id="rId104"/>
    <p:sldId id="319" r:id="rId105"/>
    <p:sldId id="314" r:id="rId106"/>
    <p:sldId id="317" r:id="rId107"/>
    <p:sldId id="318" r:id="rId108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32" autoAdjust="0"/>
    <p:restoredTop sz="90945"/>
  </p:normalViewPr>
  <p:slideViewPr>
    <p:cSldViewPr>
      <p:cViewPr varScale="1">
        <p:scale>
          <a:sx n="119" d="100"/>
          <a:sy n="119" d="100"/>
        </p:scale>
        <p:origin x="156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67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17062A5F-6F5D-2042-A9D8-8F1C0F72A0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EA34C89-35D8-A443-8F1F-61AC9A6ABD9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31ED9E8-D647-7F4F-951E-8DD9CA76A50C}" type="datetimeFigureOut">
              <a:rPr lang="fr-FR"/>
              <a:pPr>
                <a:defRPr/>
              </a:pPr>
              <a:t>01/05/2019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7A36A3AF-9EB5-D948-A429-C2BA18540C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59039D6A-F9DB-C24A-B5E1-8FF0FE52F2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789B53-926E-9347-9C36-EAA5B63DCA3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C640C8D-9C41-B846-A39A-5FBC10BF55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9BCCBA7-9942-A043-85CE-2EE766C7EDA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>
            <a:extLst>
              <a:ext uri="{FF2B5EF4-FFF2-40B4-BE49-F238E27FC236}">
                <a16:creationId xmlns:a16="http://schemas.microsoft.com/office/drawing/2014/main" id="{E36E7055-DAB8-374A-88C7-DD13CEB96B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Espace réservé des commentaires 2">
            <a:extLst>
              <a:ext uri="{FF2B5EF4-FFF2-40B4-BE49-F238E27FC236}">
                <a16:creationId xmlns:a16="http://schemas.microsoft.com/office/drawing/2014/main" id="{07CE118E-247F-8146-8AEA-760A2FB616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19459" name="Espace réservé du numéro de diapositive 3">
            <a:extLst>
              <a:ext uri="{FF2B5EF4-FFF2-40B4-BE49-F238E27FC236}">
                <a16:creationId xmlns:a16="http://schemas.microsoft.com/office/drawing/2014/main" id="{31639670-5117-6B46-AE40-B6F9174E26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BF6236-C486-6B48-8322-3A5F58116D99}" type="slidenum">
              <a:rPr lang="fr-FR" altLang="fr-FR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</a:t>
            </a:fld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Espace réservé de l'image des diapositives 1">
            <a:extLst>
              <a:ext uri="{FF2B5EF4-FFF2-40B4-BE49-F238E27FC236}">
                <a16:creationId xmlns:a16="http://schemas.microsoft.com/office/drawing/2014/main" id="{FF3F1C66-19B7-7F47-B661-F50E023750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6" name="Espace réservé des commentaires 2">
            <a:extLst>
              <a:ext uri="{FF2B5EF4-FFF2-40B4-BE49-F238E27FC236}">
                <a16:creationId xmlns:a16="http://schemas.microsoft.com/office/drawing/2014/main" id="{08CA6904-8B7E-8D40-9AD1-0A78F37999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82947" name="Espace réservé du numéro de diapositive 3">
            <a:extLst>
              <a:ext uri="{FF2B5EF4-FFF2-40B4-BE49-F238E27FC236}">
                <a16:creationId xmlns:a16="http://schemas.microsoft.com/office/drawing/2014/main" id="{1358F949-52E5-B248-A95E-51EF4C90A6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FEC9A6-9E19-F34F-A858-F039C1F6E79E}" type="slidenum">
              <a:rPr lang="fr-FR" altLang="fr-FR" sz="1200" smtClean="0"/>
              <a:pPr/>
              <a:t>58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Espace réservé de l'image des diapositives 1">
            <a:extLst>
              <a:ext uri="{FF2B5EF4-FFF2-40B4-BE49-F238E27FC236}">
                <a16:creationId xmlns:a16="http://schemas.microsoft.com/office/drawing/2014/main" id="{1E640E07-33F1-EE42-8F05-B6E7E99B1F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4" name="Espace réservé des commentaires 2">
            <a:extLst>
              <a:ext uri="{FF2B5EF4-FFF2-40B4-BE49-F238E27FC236}">
                <a16:creationId xmlns:a16="http://schemas.microsoft.com/office/drawing/2014/main" id="{1662708F-48E1-4B40-8DAC-BC14E8D39A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84995" name="Espace réservé du numéro de diapositive 3">
            <a:extLst>
              <a:ext uri="{FF2B5EF4-FFF2-40B4-BE49-F238E27FC236}">
                <a16:creationId xmlns:a16="http://schemas.microsoft.com/office/drawing/2014/main" id="{FAB65CF1-4B21-724B-B38B-511724779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63FBBC6-0AA0-E745-98C9-7E7BE3EFC21B}" type="slidenum">
              <a:rPr lang="fr-FR" altLang="fr-FR" sz="1200" smtClean="0"/>
              <a:pPr/>
              <a:t>59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Espace réservé de l'image des diapositives 1">
            <a:extLst>
              <a:ext uri="{FF2B5EF4-FFF2-40B4-BE49-F238E27FC236}">
                <a16:creationId xmlns:a16="http://schemas.microsoft.com/office/drawing/2014/main" id="{6BE539DF-96F4-6642-8281-107342EC33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2" name="Espace réservé des commentaires 2">
            <a:extLst>
              <a:ext uri="{FF2B5EF4-FFF2-40B4-BE49-F238E27FC236}">
                <a16:creationId xmlns:a16="http://schemas.microsoft.com/office/drawing/2014/main" id="{B05C0ABE-D925-7543-AC96-FF6FB42859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87043" name="Espace réservé du numéro de diapositive 3">
            <a:extLst>
              <a:ext uri="{FF2B5EF4-FFF2-40B4-BE49-F238E27FC236}">
                <a16:creationId xmlns:a16="http://schemas.microsoft.com/office/drawing/2014/main" id="{E52BF7D8-A885-034B-BCCD-CE19FEC682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7A23089-B2D4-344D-B120-2A84442ECF5E}" type="slidenum">
              <a:rPr lang="fr-FR" altLang="fr-FR" sz="1200" smtClean="0"/>
              <a:pPr/>
              <a:t>60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Espace réservé de l'image des diapositives 1">
            <a:extLst>
              <a:ext uri="{FF2B5EF4-FFF2-40B4-BE49-F238E27FC236}">
                <a16:creationId xmlns:a16="http://schemas.microsoft.com/office/drawing/2014/main" id="{75E104CD-9313-9D4A-929E-C0C94AAED1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0" name="Espace réservé des commentaires 2">
            <a:extLst>
              <a:ext uri="{FF2B5EF4-FFF2-40B4-BE49-F238E27FC236}">
                <a16:creationId xmlns:a16="http://schemas.microsoft.com/office/drawing/2014/main" id="{6BE0620F-EC02-0E4E-8ACF-D7A95F1C96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89091" name="Espace réservé du numéro de diapositive 3">
            <a:extLst>
              <a:ext uri="{FF2B5EF4-FFF2-40B4-BE49-F238E27FC236}">
                <a16:creationId xmlns:a16="http://schemas.microsoft.com/office/drawing/2014/main" id="{B39C1A62-81AE-DE42-A3D3-C32AA01D72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316D2E3-49B5-BE43-95BE-B2CA0D3E4B5F}" type="slidenum">
              <a:rPr lang="fr-FR" altLang="fr-FR" sz="1200" smtClean="0"/>
              <a:pPr/>
              <a:t>61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Espace réservé de l'image des diapositives 1">
            <a:extLst>
              <a:ext uri="{FF2B5EF4-FFF2-40B4-BE49-F238E27FC236}">
                <a16:creationId xmlns:a16="http://schemas.microsoft.com/office/drawing/2014/main" id="{92FC3568-7774-AF4A-81B9-3FB8774E61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8" name="Espace réservé des commentaires 2">
            <a:extLst>
              <a:ext uri="{FF2B5EF4-FFF2-40B4-BE49-F238E27FC236}">
                <a16:creationId xmlns:a16="http://schemas.microsoft.com/office/drawing/2014/main" id="{D6AE971E-B6A5-0C48-8A19-FCB0F0FE2A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91139" name="Espace réservé du numéro de diapositive 3">
            <a:extLst>
              <a:ext uri="{FF2B5EF4-FFF2-40B4-BE49-F238E27FC236}">
                <a16:creationId xmlns:a16="http://schemas.microsoft.com/office/drawing/2014/main" id="{CAD75E0D-8114-9F42-B950-D1207CD73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576A4E0-32DF-FB47-B7AC-D36913A036CA}" type="slidenum">
              <a:rPr lang="fr-FR" altLang="fr-FR" sz="1200" smtClean="0"/>
              <a:pPr/>
              <a:t>62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Espace réservé de l'image des diapositives 1">
            <a:extLst>
              <a:ext uri="{FF2B5EF4-FFF2-40B4-BE49-F238E27FC236}">
                <a16:creationId xmlns:a16="http://schemas.microsoft.com/office/drawing/2014/main" id="{C89285CD-0473-CC4E-8C29-B1B3664CE8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6" name="Espace réservé des commentaires 2">
            <a:extLst>
              <a:ext uri="{FF2B5EF4-FFF2-40B4-BE49-F238E27FC236}">
                <a16:creationId xmlns:a16="http://schemas.microsoft.com/office/drawing/2014/main" id="{EAA73C71-EFB9-B040-A9BF-55A3FA0587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93187" name="Espace réservé du numéro de diapositive 3">
            <a:extLst>
              <a:ext uri="{FF2B5EF4-FFF2-40B4-BE49-F238E27FC236}">
                <a16:creationId xmlns:a16="http://schemas.microsoft.com/office/drawing/2014/main" id="{FED86EF1-BB57-9840-9B23-96E1B9D11D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330CC4-E012-444C-84E9-1769BB5D60C5}" type="slidenum">
              <a:rPr lang="fr-FR" altLang="fr-FR" sz="1200" smtClean="0"/>
              <a:pPr/>
              <a:t>63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Espace réservé de l'image des diapositives 1">
            <a:extLst>
              <a:ext uri="{FF2B5EF4-FFF2-40B4-BE49-F238E27FC236}">
                <a16:creationId xmlns:a16="http://schemas.microsoft.com/office/drawing/2014/main" id="{3A74797E-F816-ED4B-886C-9D4A6F5E38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8" name="Espace réservé des commentaires 2">
            <a:extLst>
              <a:ext uri="{FF2B5EF4-FFF2-40B4-BE49-F238E27FC236}">
                <a16:creationId xmlns:a16="http://schemas.microsoft.com/office/drawing/2014/main" id="{4535B508-82B8-4142-92B1-48435E1623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06499" name="Espace réservé du numéro de diapositive 3">
            <a:extLst>
              <a:ext uri="{FF2B5EF4-FFF2-40B4-BE49-F238E27FC236}">
                <a16:creationId xmlns:a16="http://schemas.microsoft.com/office/drawing/2014/main" id="{2A478FE4-D57E-444E-97CA-5D4CB8FA33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60E1A16-B5CC-3441-A7B5-50958C99D516}" type="slidenum">
              <a:rPr lang="fr-FR" altLang="fr-FR" sz="1200" smtClean="0"/>
              <a:pPr/>
              <a:t>75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Espace réservé de l'image des diapositives 1">
            <a:extLst>
              <a:ext uri="{FF2B5EF4-FFF2-40B4-BE49-F238E27FC236}">
                <a16:creationId xmlns:a16="http://schemas.microsoft.com/office/drawing/2014/main" id="{D34C232D-915D-B746-BA0D-DA71D36E41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6" name="Espace réservé des commentaires 2">
            <a:extLst>
              <a:ext uri="{FF2B5EF4-FFF2-40B4-BE49-F238E27FC236}">
                <a16:creationId xmlns:a16="http://schemas.microsoft.com/office/drawing/2014/main" id="{A6A911DF-CABB-C747-9B89-7DAF00A486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08547" name="Espace réservé du numéro de diapositive 3">
            <a:extLst>
              <a:ext uri="{FF2B5EF4-FFF2-40B4-BE49-F238E27FC236}">
                <a16:creationId xmlns:a16="http://schemas.microsoft.com/office/drawing/2014/main" id="{C4940996-355E-7640-9E4D-A8B2BEF381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A97E8B9-22B5-8C49-A52E-27CECF8B79B7}" type="slidenum">
              <a:rPr lang="fr-FR" altLang="fr-FR" sz="1200" smtClean="0"/>
              <a:pPr/>
              <a:t>76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Espace réservé de l'image des diapositives 1">
            <a:extLst>
              <a:ext uri="{FF2B5EF4-FFF2-40B4-BE49-F238E27FC236}">
                <a16:creationId xmlns:a16="http://schemas.microsoft.com/office/drawing/2014/main" id="{D8411AAD-1676-B149-AC97-C388419D13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0" name="Espace réservé des commentaires 2">
            <a:extLst>
              <a:ext uri="{FF2B5EF4-FFF2-40B4-BE49-F238E27FC236}">
                <a16:creationId xmlns:a16="http://schemas.microsoft.com/office/drawing/2014/main" id="{F89F3517-F3F5-F24D-AB1F-151DAB0C35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14691" name="Espace réservé du numéro de diapositive 3">
            <a:extLst>
              <a:ext uri="{FF2B5EF4-FFF2-40B4-BE49-F238E27FC236}">
                <a16:creationId xmlns:a16="http://schemas.microsoft.com/office/drawing/2014/main" id="{744D9DD9-A569-1C42-B9C7-DBFA5E66DC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8E5BFE-F320-BE49-AA73-4247419632B2}" type="slidenum">
              <a:rPr lang="fr-FR" altLang="fr-FR" sz="1200" smtClean="0"/>
              <a:pPr/>
              <a:t>81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Espace réservé de l'image des diapositives 1">
            <a:extLst>
              <a:ext uri="{FF2B5EF4-FFF2-40B4-BE49-F238E27FC236}">
                <a16:creationId xmlns:a16="http://schemas.microsoft.com/office/drawing/2014/main" id="{A78502B6-1FCB-B948-BF76-DDE9966E7A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8" name="Espace réservé des commentaires 2">
            <a:extLst>
              <a:ext uri="{FF2B5EF4-FFF2-40B4-BE49-F238E27FC236}">
                <a16:creationId xmlns:a16="http://schemas.microsoft.com/office/drawing/2014/main" id="{95A1032C-3185-9145-96D1-69B46F1B87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26979" name="Espace réservé du numéro de diapositive 3">
            <a:extLst>
              <a:ext uri="{FF2B5EF4-FFF2-40B4-BE49-F238E27FC236}">
                <a16:creationId xmlns:a16="http://schemas.microsoft.com/office/drawing/2014/main" id="{E50301F5-BB01-A642-A811-4F9D660165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BD38FE1-F428-3541-A959-99E43DB332E7}" type="slidenum">
              <a:rPr lang="fr-FR" altLang="fr-FR" sz="1200" smtClean="0"/>
              <a:pPr/>
              <a:t>92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e l'image des diapositives 1">
            <a:extLst>
              <a:ext uri="{FF2B5EF4-FFF2-40B4-BE49-F238E27FC236}">
                <a16:creationId xmlns:a16="http://schemas.microsoft.com/office/drawing/2014/main" id="{FBCF04AD-A6BE-254D-B2FC-D4B832216F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Espace réservé des commentaires 2">
            <a:extLst>
              <a:ext uri="{FF2B5EF4-FFF2-40B4-BE49-F238E27FC236}">
                <a16:creationId xmlns:a16="http://schemas.microsoft.com/office/drawing/2014/main" id="{03DDCA70-BC31-E048-ACE4-94EFDDE77E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21507" name="Espace réservé du numéro de diapositive 3">
            <a:extLst>
              <a:ext uri="{FF2B5EF4-FFF2-40B4-BE49-F238E27FC236}">
                <a16:creationId xmlns:a16="http://schemas.microsoft.com/office/drawing/2014/main" id="{EB5A6FAD-8E33-C244-9061-B858F75090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19724B-C598-FB4B-8933-9C75BBB65D23}" type="slidenum">
              <a:rPr lang="fr-FR" altLang="fr-FR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Espace réservé de l'image des diapositives 1">
            <a:extLst>
              <a:ext uri="{FF2B5EF4-FFF2-40B4-BE49-F238E27FC236}">
                <a16:creationId xmlns:a16="http://schemas.microsoft.com/office/drawing/2014/main" id="{FB4150BD-851F-7146-80F5-5B80DEA340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6" name="Espace réservé des commentaires 2">
            <a:extLst>
              <a:ext uri="{FF2B5EF4-FFF2-40B4-BE49-F238E27FC236}">
                <a16:creationId xmlns:a16="http://schemas.microsoft.com/office/drawing/2014/main" id="{049CD6B8-B889-9A4B-AC61-0CFD4F21F7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29027" name="Espace réservé du numéro de diapositive 3">
            <a:extLst>
              <a:ext uri="{FF2B5EF4-FFF2-40B4-BE49-F238E27FC236}">
                <a16:creationId xmlns:a16="http://schemas.microsoft.com/office/drawing/2014/main" id="{373350EE-A55F-0948-9BB8-177B7CBAA0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7307298-746D-904E-BB70-F69B8E065DD3}" type="slidenum">
              <a:rPr lang="fr-FR" altLang="fr-FR" sz="1200" smtClean="0"/>
              <a:pPr/>
              <a:t>93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Espace réservé de l'image des diapositives 1">
            <a:extLst>
              <a:ext uri="{FF2B5EF4-FFF2-40B4-BE49-F238E27FC236}">
                <a16:creationId xmlns:a16="http://schemas.microsoft.com/office/drawing/2014/main" id="{F520A1F9-449B-534A-8618-DC84EADF76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4" name="Espace réservé des commentaires 2">
            <a:extLst>
              <a:ext uri="{FF2B5EF4-FFF2-40B4-BE49-F238E27FC236}">
                <a16:creationId xmlns:a16="http://schemas.microsoft.com/office/drawing/2014/main" id="{33C38DC7-FB48-1C4D-9D3F-D021B5A393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131075" name="Espace réservé du numéro de diapositive 3">
            <a:extLst>
              <a:ext uri="{FF2B5EF4-FFF2-40B4-BE49-F238E27FC236}">
                <a16:creationId xmlns:a16="http://schemas.microsoft.com/office/drawing/2014/main" id="{90CB3348-0F47-A94B-896A-12424D1020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C24F14-F22E-8E4C-ADB7-7A90440B0742}" type="slidenum">
              <a:rPr lang="fr-FR" altLang="fr-FR" sz="1200" smtClean="0"/>
              <a:pPr/>
              <a:t>94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Espace réservé de l'image des diapositives 1">
            <a:extLst>
              <a:ext uri="{FF2B5EF4-FFF2-40B4-BE49-F238E27FC236}">
                <a16:creationId xmlns:a16="http://schemas.microsoft.com/office/drawing/2014/main" id="{8992D91E-E269-8342-8774-C9DCE1C6F0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0" name="Espace réservé des commentaires 2">
            <a:extLst>
              <a:ext uri="{FF2B5EF4-FFF2-40B4-BE49-F238E27FC236}">
                <a16:creationId xmlns:a16="http://schemas.microsoft.com/office/drawing/2014/main" id="{48C09E7B-D189-504D-BAAE-2C248D919B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140291" name="Espace réservé du numéro de diapositive 3">
            <a:extLst>
              <a:ext uri="{FF2B5EF4-FFF2-40B4-BE49-F238E27FC236}">
                <a16:creationId xmlns:a16="http://schemas.microsoft.com/office/drawing/2014/main" id="{885F3ABB-DC40-794A-AA70-1AFD186DB1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173C42A-79EC-4A49-8874-403C30714EA0}" type="slidenum">
              <a:rPr lang="fr-FR" altLang="fr-FR" sz="1200" smtClean="0"/>
              <a:pPr/>
              <a:t>102</a:t>
            </a:fld>
            <a:endParaRPr lang="fr-FR" altLang="fr-FR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ce réservé de l'image des diapositives 1">
            <a:extLst>
              <a:ext uri="{FF2B5EF4-FFF2-40B4-BE49-F238E27FC236}">
                <a16:creationId xmlns:a16="http://schemas.microsoft.com/office/drawing/2014/main" id="{42648A42-EBF0-C04A-BC9A-260762DEF6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Espace réservé des commentaires 2">
            <a:extLst>
              <a:ext uri="{FF2B5EF4-FFF2-40B4-BE49-F238E27FC236}">
                <a16:creationId xmlns:a16="http://schemas.microsoft.com/office/drawing/2014/main" id="{F1172F05-3AA4-5D4C-A540-1F1A371F66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23555" name="Espace réservé du numéro de diapositive 3">
            <a:extLst>
              <a:ext uri="{FF2B5EF4-FFF2-40B4-BE49-F238E27FC236}">
                <a16:creationId xmlns:a16="http://schemas.microsoft.com/office/drawing/2014/main" id="{A1895DA5-0E6E-FD46-B40A-64E48EA004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4237A9-7647-CF4F-BECB-756B225C463F}" type="slidenum">
              <a:rPr lang="fr-FR" altLang="fr-FR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</a:t>
            </a:fld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Espace réservé de l'image des diapositives 1">
            <a:extLst>
              <a:ext uri="{FF2B5EF4-FFF2-40B4-BE49-F238E27FC236}">
                <a16:creationId xmlns:a16="http://schemas.microsoft.com/office/drawing/2014/main" id="{A8B045DF-0C2D-494C-AD25-6459ACA6C3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Espace réservé des commentaires 2">
            <a:extLst>
              <a:ext uri="{FF2B5EF4-FFF2-40B4-BE49-F238E27FC236}">
                <a16:creationId xmlns:a16="http://schemas.microsoft.com/office/drawing/2014/main" id="{BB53BD64-E7B4-8746-B575-56269FE834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41987" name="Espace réservé du numéro de diapositive 3">
            <a:extLst>
              <a:ext uri="{FF2B5EF4-FFF2-40B4-BE49-F238E27FC236}">
                <a16:creationId xmlns:a16="http://schemas.microsoft.com/office/drawing/2014/main" id="{949FCAAB-7DBA-0F48-A404-8535914777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150AAD-97EE-4F41-9A6E-07D3EF1B58C7}" type="slidenum">
              <a:rPr lang="fr-FR" altLang="fr-FR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24</a:t>
            </a:fld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ce réservé de l'image des diapositives 1">
            <a:extLst>
              <a:ext uri="{FF2B5EF4-FFF2-40B4-BE49-F238E27FC236}">
                <a16:creationId xmlns:a16="http://schemas.microsoft.com/office/drawing/2014/main" id="{E9F3C1F4-B952-9941-9BC9-31CEF8B0A3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4" name="Espace réservé des commentaires 2">
            <a:extLst>
              <a:ext uri="{FF2B5EF4-FFF2-40B4-BE49-F238E27FC236}">
                <a16:creationId xmlns:a16="http://schemas.microsoft.com/office/drawing/2014/main" id="{7E43905D-D18B-4C42-95C0-32703E07DE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44035" name="Espace réservé du numéro de diapositive 3">
            <a:extLst>
              <a:ext uri="{FF2B5EF4-FFF2-40B4-BE49-F238E27FC236}">
                <a16:creationId xmlns:a16="http://schemas.microsoft.com/office/drawing/2014/main" id="{6DC8AE72-DD23-884B-9B2B-D7FB8F2A61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2AE97E-2521-6A4D-A6F1-E5CBF3C5D019}" type="slidenum">
              <a:rPr lang="fr-FR" altLang="fr-FR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25</a:t>
            </a:fld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Espace réservé de l'image des diapositives 1">
            <a:extLst>
              <a:ext uri="{FF2B5EF4-FFF2-40B4-BE49-F238E27FC236}">
                <a16:creationId xmlns:a16="http://schemas.microsoft.com/office/drawing/2014/main" id="{6060C275-157E-E34F-83FB-909EACFF53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2" name="Espace réservé des commentaires 2">
            <a:extLst>
              <a:ext uri="{FF2B5EF4-FFF2-40B4-BE49-F238E27FC236}">
                <a16:creationId xmlns:a16="http://schemas.microsoft.com/office/drawing/2014/main" id="{EC06F1C6-63E3-1241-8D08-0229318E1F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46083" name="Espace réservé du numéro de diapositive 3">
            <a:extLst>
              <a:ext uri="{FF2B5EF4-FFF2-40B4-BE49-F238E27FC236}">
                <a16:creationId xmlns:a16="http://schemas.microsoft.com/office/drawing/2014/main" id="{1A1D89DF-8705-3948-AC83-1A751C2C13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44FC96-B4B3-9840-9171-C1F6C962E569}" type="slidenum">
              <a:rPr lang="fr-FR" altLang="fr-FR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26</a:t>
            </a:fld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Espace réservé de l'image des diapositives 1">
            <a:extLst>
              <a:ext uri="{FF2B5EF4-FFF2-40B4-BE49-F238E27FC236}">
                <a16:creationId xmlns:a16="http://schemas.microsoft.com/office/drawing/2014/main" id="{04CFE51E-80E1-E543-91AD-B03C3C74F6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Espace réservé des commentaires 2">
            <a:extLst>
              <a:ext uri="{FF2B5EF4-FFF2-40B4-BE49-F238E27FC236}">
                <a16:creationId xmlns:a16="http://schemas.microsoft.com/office/drawing/2014/main" id="{BB906836-A320-084E-85C0-4DCE863D31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48131" name="Espace réservé du numéro de diapositive 3">
            <a:extLst>
              <a:ext uri="{FF2B5EF4-FFF2-40B4-BE49-F238E27FC236}">
                <a16:creationId xmlns:a16="http://schemas.microsoft.com/office/drawing/2014/main" id="{E85FCF8B-C668-9B43-9283-1F9A4E4759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7236CF-7DDB-2046-876C-6C11A6B5AC22}" type="slidenum">
              <a:rPr lang="fr-FR" altLang="fr-FR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27</a:t>
            </a:fld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Espace réservé de l'image des diapositives 1">
            <a:extLst>
              <a:ext uri="{FF2B5EF4-FFF2-40B4-BE49-F238E27FC236}">
                <a16:creationId xmlns:a16="http://schemas.microsoft.com/office/drawing/2014/main" id="{BCB0B0AA-0F46-954D-9761-049AB8727D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8" name="Espace réservé des commentaires 2">
            <a:extLst>
              <a:ext uri="{FF2B5EF4-FFF2-40B4-BE49-F238E27FC236}">
                <a16:creationId xmlns:a16="http://schemas.microsoft.com/office/drawing/2014/main" id="{E4A3A62F-EEAE-EB46-AA8B-C062855AD6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50179" name="Espace réservé du numéro de diapositive 3">
            <a:extLst>
              <a:ext uri="{FF2B5EF4-FFF2-40B4-BE49-F238E27FC236}">
                <a16:creationId xmlns:a16="http://schemas.microsoft.com/office/drawing/2014/main" id="{0756F1C0-6E3F-634D-AEE6-C9DB3A5F21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FF84A98-8658-2A48-A8A6-FD45B53F1FE3}" type="slidenum">
              <a:rPr lang="fr-FR" altLang="fr-FR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28</a:t>
            </a:fld>
            <a:endParaRPr lang="fr-FR" altLang="fr-F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Espace réservé de l'image des diapositives 1">
            <a:extLst>
              <a:ext uri="{FF2B5EF4-FFF2-40B4-BE49-F238E27FC236}">
                <a16:creationId xmlns:a16="http://schemas.microsoft.com/office/drawing/2014/main" id="{DCB8B29A-F808-0947-AAEF-3490C59DCF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8" name="Espace réservé des commentaires 2">
            <a:extLst>
              <a:ext uri="{FF2B5EF4-FFF2-40B4-BE49-F238E27FC236}">
                <a16:creationId xmlns:a16="http://schemas.microsoft.com/office/drawing/2014/main" id="{A0429A05-6E09-D74D-BB81-2FEC6A09F9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80899" name="Espace réservé du numéro de diapositive 3">
            <a:extLst>
              <a:ext uri="{FF2B5EF4-FFF2-40B4-BE49-F238E27FC236}">
                <a16:creationId xmlns:a16="http://schemas.microsoft.com/office/drawing/2014/main" id="{2DC61F2F-D02E-5A4D-8C52-86BFA75ECD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139F041-99DA-C145-8EF0-E43B52402A0C}" type="slidenum">
              <a:rPr lang="fr-FR" altLang="fr-FR" sz="1200" smtClean="0"/>
              <a:pPr/>
              <a:t>57</a:t>
            </a:fld>
            <a:endParaRPr lang="fr-FR" altLang="fr-F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322B92-22F9-6B44-942B-386D72BCC5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54EDC2-8B85-A640-BCB5-EB3BD60C10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9CFFCFE-4479-F041-9D17-75C20DB81B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068DE-1620-EB48-B216-FCA3DCC21D8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15185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12DCA8-402B-384A-A757-3AF24B835B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AFA04D-9286-8542-BA17-94007514C1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16C2F8-0224-904E-A6C6-9A2D76090A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6429F-7D00-AD4D-9F04-AEF3ED1E73F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03240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548C2F-91DE-2540-BF10-B860648E6A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2DE488-416E-0343-8983-A0469AE098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1ED36C-D99F-634D-B6FF-1E2F7BEA74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EBB5D-CEE0-9A47-9F0B-D2C341AFB3B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45435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C16950-C8EA-A24A-95E1-D968C3AF82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86BAD4-C11A-6B4F-8436-BB25684073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0B49D1-6CE2-694C-9F2D-C662E8C51D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D1963-83FF-404A-92F8-32413711B20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53224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F4AAD2-9AD4-7E48-BC56-7B6573FEB4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32D5B1-0B74-A346-B591-FD9B9F46F4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AB2773-E5B2-5C4E-BBFB-77953DB83D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9AE83-5205-3748-BBD1-ADA9753ECC8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4542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5DE32F-1084-7D4F-9D28-153F6BAE54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F94C81-409D-9640-880E-17AFEF1293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816336-3DBA-4B46-B608-1A41B35157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64C1E-FC26-5B44-841A-5DEE9A216CB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79027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044F517-CF0A-A64F-8BEA-41AF1A4B2A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EC79D05-2FE9-A346-A5BC-151E421AB8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88DC599-42E5-284A-84B9-C1E11DB4D8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34C74-924E-F04A-BFEC-376A695D42F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4968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9C25FF8-17F8-6647-AD30-CB894EE4E1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31112D1-761D-9042-9D69-A9E95D2FDB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0A91C69-B4E0-7740-A61F-65D96152D6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2F2A4-BE7D-6C46-A0E8-CCCD81ADD76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0909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D52F676-C612-3149-8717-CF30A02F36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4BF1741-AB78-1C43-9E92-7EC5D6AF20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A4AE805-26F1-354F-A46E-144296FA7D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F576C-7C12-BA49-A8A0-040A1B833F1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24942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C69F80-66C9-8240-981F-8C11E2DE8B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459212-9247-AD41-A51B-E2F0C5721E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D99694-408B-9E41-80F4-FF9613CB28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52B4B6-C67D-E74E-9026-4226169B779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83033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5BC67-03C6-A846-B775-1620739D2D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436545-ECE6-DF43-9A5C-B81C7D14D6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D6C648-41D6-C646-B203-571FA4A7F3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0124A-C3EF-4949-AB2D-BDCFC648CAE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90971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861DC3C-CCB6-F442-81A9-CFB0D305AC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 du masque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56D631F-2265-8846-A8C1-44F882DD8A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D1A69B4-9DB7-4D4B-A87C-A49AC0658F8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50B5688-6E14-B842-9B4D-C95264DB82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9FB58F2-252D-B44D-871F-490233BF389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C3ECBAD-9F5B-F943-8FAC-CC824512F8F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Image 1">
            <a:extLst>
              <a:ext uri="{FF2B5EF4-FFF2-40B4-BE49-F238E27FC236}">
                <a16:creationId xmlns:a16="http://schemas.microsoft.com/office/drawing/2014/main" id="{225664D9-DB97-CA42-83B0-228C7518D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315913"/>
            <a:ext cx="14073188" cy="900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ZoneTexte 2">
            <a:extLst>
              <a:ext uri="{FF2B5EF4-FFF2-40B4-BE49-F238E27FC236}">
                <a16:creationId xmlns:a16="http://schemas.microsoft.com/office/drawing/2014/main" id="{65FD8B9D-21D5-C64D-990B-E0D33B8F0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636838"/>
            <a:ext cx="8135937" cy="1200150"/>
          </a:xfrm>
          <a:prstGeom prst="rect">
            <a:avLst/>
          </a:prstGeom>
          <a:solidFill>
            <a:srgbClr val="EAD07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3600"/>
              <a:t>                    ITALIE – FRANCE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3600"/>
              <a:t>AU TEMPS DES GUERRES D’ITALIE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FC8DE4-F28C-2E4E-9ACC-53F1C7938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298450"/>
          </a:xfrm>
        </p:spPr>
        <p:txBody>
          <a:bodyPr/>
          <a:lstStyle/>
          <a:p>
            <a:pPr eaLnBrk="1" hangingPunct="1">
              <a:defRPr/>
            </a:pPr>
            <a:r>
              <a:rPr lang="fr-F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AIGUEPERSE – SAINT CHAPELLE - CHEVET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F98C9BF-6A5E-3A48-985B-0698F2179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6523038"/>
            <a:ext cx="7772400" cy="219075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fr-FR" sz="1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                                            Aigueperse , Puy de Dôme</a:t>
            </a:r>
          </a:p>
        </p:txBody>
      </p:sp>
      <p:pic>
        <p:nvPicPr>
          <p:cNvPr id="26628" name="Image 3">
            <a:extLst>
              <a:ext uri="{FF2B5EF4-FFF2-40B4-BE49-F238E27FC236}">
                <a16:creationId xmlns:a16="http://schemas.microsoft.com/office/drawing/2014/main" id="{9C55B1E2-F655-0848-A039-B411F1CF12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016000"/>
            <a:ext cx="4681538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2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re 1">
            <a:extLst>
              <a:ext uri="{FF2B5EF4-FFF2-40B4-BE49-F238E27FC236}">
                <a16:creationId xmlns:a16="http://schemas.microsoft.com/office/drawing/2014/main" id="{7A83EB25-9E03-844D-A681-B73D0B148B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27013"/>
          </a:xfrm>
        </p:spPr>
        <p:txBody>
          <a:bodyPr/>
          <a:lstStyle/>
          <a:p>
            <a:r>
              <a:rPr lang="fr-FR" altLang="fr-FR" sz="2000"/>
              <a:t>LEONARD DE VINCI – SAINT JEAN BAPTISTE </a:t>
            </a:r>
          </a:p>
        </p:txBody>
      </p:sp>
      <p:pic>
        <p:nvPicPr>
          <p:cNvPr id="137219" name="Image 4">
            <a:extLst>
              <a:ext uri="{FF2B5EF4-FFF2-40B4-BE49-F238E27FC236}">
                <a16:creationId xmlns:a16="http://schemas.microsoft.com/office/drawing/2014/main" id="{6D6AFFE4-B41F-374C-B46F-8813394CA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1052513"/>
            <a:ext cx="35941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re 1">
            <a:extLst>
              <a:ext uri="{FF2B5EF4-FFF2-40B4-BE49-F238E27FC236}">
                <a16:creationId xmlns:a16="http://schemas.microsoft.com/office/drawing/2014/main" id="{714E255C-9DE5-024E-8A25-A86C6E442C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27013"/>
          </a:xfrm>
        </p:spPr>
        <p:txBody>
          <a:bodyPr/>
          <a:lstStyle/>
          <a:p>
            <a:r>
              <a:rPr lang="fr-FR" altLang="fr-FR" sz="2000"/>
              <a:t>LEONARD DE VINCI – LA VIERGE, L’ENFANT JESUS ET SAINTE ANNE </a:t>
            </a:r>
          </a:p>
        </p:txBody>
      </p:sp>
      <p:sp>
        <p:nvSpPr>
          <p:cNvPr id="138243" name="Espace réservé du contenu 2">
            <a:extLst>
              <a:ext uri="{FF2B5EF4-FFF2-40B4-BE49-F238E27FC236}">
                <a16:creationId xmlns:a16="http://schemas.microsoft.com/office/drawing/2014/main" id="{5863C840-9E74-BA44-9EC9-6B6DB0A307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450013"/>
            <a:ext cx="7772400" cy="4349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     Paris , Musée du Louvre </a:t>
            </a:r>
          </a:p>
        </p:txBody>
      </p:sp>
      <p:pic>
        <p:nvPicPr>
          <p:cNvPr id="138244" name="Image 5">
            <a:extLst>
              <a:ext uri="{FF2B5EF4-FFF2-40B4-BE49-F238E27FC236}">
                <a16:creationId xmlns:a16="http://schemas.microsoft.com/office/drawing/2014/main" id="{45287F77-49A0-6E46-B601-9526CD648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050925"/>
            <a:ext cx="4025900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A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re 1">
            <a:extLst>
              <a:ext uri="{FF2B5EF4-FFF2-40B4-BE49-F238E27FC236}">
                <a16:creationId xmlns:a16="http://schemas.microsoft.com/office/drawing/2014/main" id="{6B62E9AF-5837-A94A-9471-AB38543306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98450"/>
          </a:xfrm>
        </p:spPr>
        <p:txBody>
          <a:bodyPr/>
          <a:lstStyle/>
          <a:p>
            <a:r>
              <a:rPr lang="fr-FR" altLang="fr-FR" sz="2000"/>
              <a:t>FRANCESCO MELZI – PORTAIT DE LEONARD DE VINCI  </a:t>
            </a:r>
          </a:p>
        </p:txBody>
      </p:sp>
      <p:pic>
        <p:nvPicPr>
          <p:cNvPr id="139267" name="Espace réservé du contenu 3">
            <a:extLst>
              <a:ext uri="{FF2B5EF4-FFF2-40B4-BE49-F238E27FC236}">
                <a16:creationId xmlns:a16="http://schemas.microsoft.com/office/drawing/2014/main" id="{5A6AC370-4EBE-4F49-918A-C1EA1F713D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2400" y="1052513"/>
            <a:ext cx="3759200" cy="5400675"/>
          </a:xfr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8D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re 1">
            <a:extLst>
              <a:ext uri="{FF2B5EF4-FFF2-40B4-BE49-F238E27FC236}">
                <a16:creationId xmlns:a16="http://schemas.microsoft.com/office/drawing/2014/main" id="{7FA98CC4-5532-E94D-9B08-0614330592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27013"/>
          </a:xfrm>
        </p:spPr>
        <p:txBody>
          <a:bodyPr/>
          <a:lstStyle/>
          <a:p>
            <a:r>
              <a:rPr lang="fr-FR" altLang="fr-FR" sz="2000">
                <a:solidFill>
                  <a:schemeClr val="bg1"/>
                </a:solidFill>
              </a:rPr>
              <a:t>FRANCESCO MELZI – JEUNE HOMME AU PERROQUET </a:t>
            </a:r>
          </a:p>
        </p:txBody>
      </p:sp>
      <p:sp>
        <p:nvSpPr>
          <p:cNvPr id="141315" name="Espace réservé du contenu 2">
            <a:extLst>
              <a:ext uri="{FF2B5EF4-FFF2-40B4-BE49-F238E27FC236}">
                <a16:creationId xmlns:a16="http://schemas.microsoft.com/office/drawing/2014/main" id="{F78D8F2C-5540-A64E-AC47-1C0D2488F3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381750"/>
            <a:ext cx="7772400" cy="2190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       </a:t>
            </a:r>
            <a:r>
              <a:rPr lang="fr-FR" altLang="fr-FR" sz="1800">
                <a:solidFill>
                  <a:schemeClr val="bg1"/>
                </a:solidFill>
              </a:rPr>
              <a:t>Collection particulière </a:t>
            </a:r>
          </a:p>
        </p:txBody>
      </p:sp>
      <p:pic>
        <p:nvPicPr>
          <p:cNvPr id="141316" name="Image 3">
            <a:extLst>
              <a:ext uri="{FF2B5EF4-FFF2-40B4-BE49-F238E27FC236}">
                <a16:creationId xmlns:a16="http://schemas.microsoft.com/office/drawing/2014/main" id="{745F417D-F1A7-F84C-8E6B-88CD7DC35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830263"/>
            <a:ext cx="3965575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2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re 1">
            <a:extLst>
              <a:ext uri="{FF2B5EF4-FFF2-40B4-BE49-F238E27FC236}">
                <a16:creationId xmlns:a16="http://schemas.microsoft.com/office/drawing/2014/main" id="{E88A8114-33E6-A540-A4E3-D2D416FC8B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227012"/>
          </a:xfrm>
        </p:spPr>
        <p:txBody>
          <a:bodyPr/>
          <a:lstStyle/>
          <a:p>
            <a:r>
              <a:rPr lang="fr-FR" altLang="fr-FR" sz="2000"/>
              <a:t>FRANCESCO MELZI – FLORE </a:t>
            </a:r>
          </a:p>
        </p:txBody>
      </p:sp>
      <p:sp>
        <p:nvSpPr>
          <p:cNvPr id="142339" name="Espace réservé du contenu 2">
            <a:extLst>
              <a:ext uri="{FF2B5EF4-FFF2-40B4-BE49-F238E27FC236}">
                <a16:creationId xmlns:a16="http://schemas.microsoft.com/office/drawing/2014/main" id="{796F7E5C-8EC3-D343-BE28-31C9B95405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450013"/>
            <a:ext cx="7772400" cy="2190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Saint Pétersbourg, Musée de l’ Ermitage </a:t>
            </a:r>
          </a:p>
        </p:txBody>
      </p:sp>
      <p:pic>
        <p:nvPicPr>
          <p:cNvPr id="142340" name="Image 3">
            <a:extLst>
              <a:ext uri="{FF2B5EF4-FFF2-40B4-BE49-F238E27FC236}">
                <a16:creationId xmlns:a16="http://schemas.microsoft.com/office/drawing/2014/main" id="{331554D4-E674-454D-AF90-5DE96FB8F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733425"/>
            <a:ext cx="4230688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DB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re 1">
            <a:extLst>
              <a:ext uri="{FF2B5EF4-FFF2-40B4-BE49-F238E27FC236}">
                <a16:creationId xmlns:a16="http://schemas.microsoft.com/office/drawing/2014/main" id="{6BD89629-5BBB-864E-A373-D62223E486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227013"/>
          </a:xfrm>
        </p:spPr>
        <p:txBody>
          <a:bodyPr/>
          <a:lstStyle/>
          <a:p>
            <a:r>
              <a:rPr lang="fr-FR" altLang="fr-FR" sz="2000"/>
              <a:t>FRANCESCO MELZI – VERTUMNE ET POMONE , 1518 </a:t>
            </a:r>
          </a:p>
        </p:txBody>
      </p:sp>
      <p:sp>
        <p:nvSpPr>
          <p:cNvPr id="143363" name="Espace réservé du contenu 2">
            <a:extLst>
              <a:ext uri="{FF2B5EF4-FFF2-40B4-BE49-F238E27FC236}">
                <a16:creationId xmlns:a16="http://schemas.microsoft.com/office/drawing/2014/main" id="{31EAB82D-65CD-5C4D-B310-5238BFDC46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162675"/>
            <a:ext cx="7772400" cy="29051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    Berlin , Gemäldegalerie </a:t>
            </a:r>
          </a:p>
        </p:txBody>
      </p:sp>
      <p:pic>
        <p:nvPicPr>
          <p:cNvPr id="143364" name="Image 3">
            <a:extLst>
              <a:ext uri="{FF2B5EF4-FFF2-40B4-BE49-F238E27FC236}">
                <a16:creationId xmlns:a16="http://schemas.microsoft.com/office/drawing/2014/main" id="{CC8CA092-DE8C-C743-A990-4883B60A5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660400"/>
            <a:ext cx="397033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re 1">
            <a:extLst>
              <a:ext uri="{FF2B5EF4-FFF2-40B4-BE49-F238E27FC236}">
                <a16:creationId xmlns:a16="http://schemas.microsoft.com/office/drawing/2014/main" id="{A5567416-ABF3-804E-AB2A-ECE7FC80AF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227013"/>
          </a:xfrm>
        </p:spPr>
        <p:txBody>
          <a:bodyPr/>
          <a:lstStyle/>
          <a:p>
            <a:r>
              <a:rPr lang="fr-FR" altLang="fr-FR" sz="2000"/>
              <a:t>ECOLE DE LEONARD DE VINCI – PORTRAIT DE SALAI ( GIAN GIACOMO CAPROTTI)</a:t>
            </a:r>
          </a:p>
        </p:txBody>
      </p:sp>
      <p:pic>
        <p:nvPicPr>
          <p:cNvPr id="144387" name="Espace réservé du contenu 3">
            <a:extLst>
              <a:ext uri="{FF2B5EF4-FFF2-40B4-BE49-F238E27FC236}">
                <a16:creationId xmlns:a16="http://schemas.microsoft.com/office/drawing/2014/main" id="{271D30D2-BC16-354D-8DE4-2E67835E33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6238" y="1196975"/>
            <a:ext cx="3400425" cy="5040313"/>
          </a:xfrm>
        </p:spPr>
      </p:pic>
      <p:pic>
        <p:nvPicPr>
          <p:cNvPr id="144388" name="Image 4">
            <a:extLst>
              <a:ext uri="{FF2B5EF4-FFF2-40B4-BE49-F238E27FC236}">
                <a16:creationId xmlns:a16="http://schemas.microsoft.com/office/drawing/2014/main" id="{A50B8FAE-1BF8-144D-A800-B19BDF743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836613"/>
            <a:ext cx="38862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8C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re 1">
            <a:extLst>
              <a:ext uri="{FF2B5EF4-FFF2-40B4-BE49-F238E27FC236}">
                <a16:creationId xmlns:a16="http://schemas.microsoft.com/office/drawing/2014/main" id="{9899BF09-AA6E-0E4A-A55F-06F2688216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227013"/>
          </a:xfrm>
        </p:spPr>
        <p:txBody>
          <a:bodyPr/>
          <a:lstStyle/>
          <a:p>
            <a:r>
              <a:rPr lang="fr-FR" altLang="fr-FR" sz="2000"/>
              <a:t>LEONARD DE VINCI ET SALAI (?) – MONNA VANNA</a:t>
            </a:r>
          </a:p>
        </p:txBody>
      </p:sp>
      <p:sp>
        <p:nvSpPr>
          <p:cNvPr id="145411" name="Espace réservé du contenu 2">
            <a:extLst>
              <a:ext uri="{FF2B5EF4-FFF2-40B4-BE49-F238E27FC236}">
                <a16:creationId xmlns:a16="http://schemas.microsoft.com/office/drawing/2014/main" id="{D67ECED2-8F4C-6F42-A2A5-DCFC5D5DC0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378575"/>
            <a:ext cx="7772400" cy="29051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 Collection privée, Suisse </a:t>
            </a:r>
          </a:p>
        </p:txBody>
      </p:sp>
      <p:pic>
        <p:nvPicPr>
          <p:cNvPr id="145412" name="Image 3">
            <a:extLst>
              <a:ext uri="{FF2B5EF4-FFF2-40B4-BE49-F238E27FC236}">
                <a16:creationId xmlns:a16="http://schemas.microsoft.com/office/drawing/2014/main" id="{F59DA1B5-7DD9-0649-AC4A-8CFE9DEB7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0" y="695325"/>
            <a:ext cx="40259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1">
            <a:extLst>
              <a:ext uri="{FF2B5EF4-FFF2-40B4-BE49-F238E27FC236}">
                <a16:creationId xmlns:a16="http://schemas.microsoft.com/office/drawing/2014/main" id="{D5F6E323-555D-0440-A9B7-85C0AAFFA9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25538"/>
          </a:xfrm>
        </p:spPr>
        <p:txBody>
          <a:bodyPr/>
          <a:lstStyle/>
          <a:p>
            <a:pPr eaLnBrk="1" hangingPunct="1"/>
            <a:r>
              <a:rPr lang="fr-FR" altLang="fr-FR" sz="2000"/>
              <a:t>AIGUEPERSE – SAINTE CHAPELLE - PORTAIL</a:t>
            </a:r>
          </a:p>
        </p:txBody>
      </p:sp>
      <p:sp>
        <p:nvSpPr>
          <p:cNvPr id="27651" name="Espace réservé du contenu 2">
            <a:extLst>
              <a:ext uri="{FF2B5EF4-FFF2-40B4-BE49-F238E27FC236}">
                <a16:creationId xmlns:a16="http://schemas.microsoft.com/office/drawing/2014/main" id="{A6E65341-A0F5-FA47-A7F3-0AC2522E9E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308725"/>
            <a:ext cx="7772400" cy="2921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fr-FR" altLang="fr-FR" sz="1800"/>
              <a:t>                                            Aigueperse , Puy de Dôme</a:t>
            </a:r>
          </a:p>
        </p:txBody>
      </p:sp>
      <p:pic>
        <p:nvPicPr>
          <p:cNvPr id="27652" name="Image 3">
            <a:extLst>
              <a:ext uri="{FF2B5EF4-FFF2-40B4-BE49-F238E27FC236}">
                <a16:creationId xmlns:a16="http://schemas.microsoft.com/office/drawing/2014/main" id="{AB76D000-65C4-0247-A6C4-926E92B27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908050"/>
            <a:ext cx="404495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>
            <a:extLst>
              <a:ext uri="{FF2B5EF4-FFF2-40B4-BE49-F238E27FC236}">
                <a16:creationId xmlns:a16="http://schemas.microsoft.com/office/drawing/2014/main" id="{1EFF8C5B-12D9-1043-9754-E5F46C0E0E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227013"/>
          </a:xfrm>
        </p:spPr>
        <p:txBody>
          <a:bodyPr/>
          <a:lstStyle/>
          <a:p>
            <a:r>
              <a:rPr lang="fr-FR" altLang="fr-FR" sz="2000"/>
              <a:t>   ANDREA MANTEGNA – SAINT SEBASTIEN</a:t>
            </a:r>
          </a:p>
        </p:txBody>
      </p:sp>
      <p:sp>
        <p:nvSpPr>
          <p:cNvPr id="28675" name="Espace réservé du contenu 2">
            <a:extLst>
              <a:ext uri="{FF2B5EF4-FFF2-40B4-BE49-F238E27FC236}">
                <a16:creationId xmlns:a16="http://schemas.microsoft.com/office/drawing/2014/main" id="{74A43349-C254-F647-9A06-52B539BC55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091238"/>
            <a:ext cx="7772400" cy="2905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         Paris , Musée du Louvre </a:t>
            </a:r>
          </a:p>
        </p:txBody>
      </p:sp>
      <p:pic>
        <p:nvPicPr>
          <p:cNvPr id="28676" name="Image 3">
            <a:extLst>
              <a:ext uri="{FF2B5EF4-FFF2-40B4-BE49-F238E27FC236}">
                <a16:creationId xmlns:a16="http://schemas.microsoft.com/office/drawing/2014/main" id="{1661C709-6AFE-504C-9E5F-43A4D55E5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68325"/>
            <a:ext cx="29464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>
            <a:extLst>
              <a:ext uri="{FF2B5EF4-FFF2-40B4-BE49-F238E27FC236}">
                <a16:creationId xmlns:a16="http://schemas.microsoft.com/office/drawing/2014/main" id="{83245D6C-9F02-0847-AF8F-0C8DC408D4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227013"/>
          </a:xfrm>
        </p:spPr>
        <p:txBody>
          <a:bodyPr/>
          <a:lstStyle/>
          <a:p>
            <a:r>
              <a:rPr lang="fr-FR" altLang="fr-FR" sz="2000"/>
              <a:t>BENEDETTO GHIRLANDAJO – LA NATIVITE </a:t>
            </a:r>
          </a:p>
        </p:txBody>
      </p:sp>
      <p:sp>
        <p:nvSpPr>
          <p:cNvPr id="29699" name="Espace réservé du contenu 2">
            <a:extLst>
              <a:ext uri="{FF2B5EF4-FFF2-40B4-BE49-F238E27FC236}">
                <a16:creationId xmlns:a16="http://schemas.microsoft.com/office/drawing/2014/main" id="{B8AD96C4-ED11-B148-A76E-0F8A06E8BB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307138"/>
            <a:ext cx="7772400" cy="217487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Aigueperse , Eglise Notre Dame</a:t>
            </a:r>
            <a:endParaRPr lang="fr-FR" altLang="fr-FR"/>
          </a:p>
        </p:txBody>
      </p:sp>
      <p:pic>
        <p:nvPicPr>
          <p:cNvPr id="29700" name="Image 3">
            <a:extLst>
              <a:ext uri="{FF2B5EF4-FFF2-40B4-BE49-F238E27FC236}">
                <a16:creationId xmlns:a16="http://schemas.microsoft.com/office/drawing/2014/main" id="{B5027AFF-0D73-8E43-8C59-79517ADD1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725488"/>
            <a:ext cx="5308600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213B9E8-A077-1545-BBF3-2AD70C7F9B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pPr eaLnBrk="1" hangingPunct="1"/>
            <a:r>
              <a:rPr lang="fr-FR" altLang="fr-FR" sz="2000" b="1">
                <a:solidFill>
                  <a:srgbClr val="FF9900"/>
                </a:solidFill>
              </a:rPr>
              <a:t>ANDREA SOLARIO – PORTRAIT DE CHARLES VIII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634DD8BC-3CF7-B944-8ADF-8354D7697A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172200"/>
            <a:ext cx="7772400" cy="45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sz="2000" b="1">
                <a:solidFill>
                  <a:srgbClr val="FF9900"/>
                </a:solidFill>
              </a:rPr>
              <a:t>                                     Paris , Musée</a:t>
            </a:r>
            <a:r>
              <a:rPr lang="fr-FR" altLang="fr-FR" sz="2000" b="1"/>
              <a:t> </a:t>
            </a:r>
            <a:r>
              <a:rPr lang="fr-FR" altLang="fr-FR" sz="2000" b="1">
                <a:solidFill>
                  <a:srgbClr val="FF9900"/>
                </a:solidFill>
              </a:rPr>
              <a:t>du Louvre</a:t>
            </a:r>
          </a:p>
        </p:txBody>
      </p:sp>
      <p:pic>
        <p:nvPicPr>
          <p:cNvPr id="20484" name="Picture 4" descr="F:\Mes documents\Mes images\8.Italie France au temps des guerres d'Italie\Solario,Charles VIII,jjda,10.jpg">
            <a:extLst>
              <a:ext uri="{FF2B5EF4-FFF2-40B4-BE49-F238E27FC236}">
                <a16:creationId xmlns:a16="http://schemas.microsoft.com/office/drawing/2014/main" id="{24758816-471F-E040-AFCF-10EFA1981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613" y="762000"/>
            <a:ext cx="3303587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utoUpdateAnimBg="0"/>
      <p:bldP spid="20483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1">
            <a:extLst>
              <a:ext uri="{FF2B5EF4-FFF2-40B4-BE49-F238E27FC236}">
                <a16:creationId xmlns:a16="http://schemas.microsoft.com/office/drawing/2014/main" id="{DA83B5E7-C2EE-294F-842B-EDA5046898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227013"/>
          </a:xfrm>
        </p:spPr>
        <p:txBody>
          <a:bodyPr/>
          <a:lstStyle/>
          <a:p>
            <a:r>
              <a:rPr lang="fr-FR" altLang="fr-FR" sz="2000"/>
              <a:t>ITINERAIRE DE CHARLES VIII en ITALIE</a:t>
            </a:r>
          </a:p>
        </p:txBody>
      </p:sp>
      <p:sp>
        <p:nvSpPr>
          <p:cNvPr id="31747" name="Espace réservé du contenu 2">
            <a:extLst>
              <a:ext uri="{FF2B5EF4-FFF2-40B4-BE49-F238E27FC236}">
                <a16:creationId xmlns:a16="http://schemas.microsoft.com/office/drawing/2014/main" id="{BC02FEC5-FCB9-EF48-AEBE-ED1689CFA0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340475"/>
            <a:ext cx="7747000" cy="1841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In Ivan Cloulas, Charles VIII et les mirage italien </a:t>
            </a:r>
          </a:p>
        </p:txBody>
      </p:sp>
      <p:pic>
        <p:nvPicPr>
          <p:cNvPr id="31748" name="Image 1">
            <a:extLst>
              <a:ext uri="{FF2B5EF4-FFF2-40B4-BE49-F238E27FC236}">
                <a16:creationId xmlns:a16="http://schemas.microsoft.com/office/drawing/2014/main" id="{BD7B4D56-AC74-6F46-82EB-DB329C9B9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714375"/>
            <a:ext cx="686276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1">
            <a:extLst>
              <a:ext uri="{FF2B5EF4-FFF2-40B4-BE49-F238E27FC236}">
                <a16:creationId xmlns:a16="http://schemas.microsoft.com/office/drawing/2014/main" id="{98B2D209-B916-0944-8197-C0CAC50EF4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869238" cy="836613"/>
          </a:xfrm>
        </p:spPr>
        <p:txBody>
          <a:bodyPr/>
          <a:lstStyle/>
          <a:p>
            <a:r>
              <a:rPr lang="fr-FR" altLang="fr-FR" sz="1800"/>
              <a:t>GIOVANNI-ANTONIO AMADEO, CRITOFORO MANTEGAZZA -PAVIE – CHARTREUSE – FACADE ,  à parti de 1481</a:t>
            </a:r>
          </a:p>
        </p:txBody>
      </p:sp>
      <p:sp>
        <p:nvSpPr>
          <p:cNvPr id="32771" name="Espace réservé du contenu 2">
            <a:extLst>
              <a:ext uri="{FF2B5EF4-FFF2-40B4-BE49-F238E27FC236}">
                <a16:creationId xmlns:a16="http://schemas.microsoft.com/office/drawing/2014/main" id="{290575B4-D48C-104E-B7C1-FA592D5A41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6234113"/>
            <a:ext cx="9144000" cy="290512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fr-FR" altLang="fr-FR" sz="1800"/>
              <a:t>Pavie , Lombardie</a:t>
            </a:r>
          </a:p>
        </p:txBody>
      </p:sp>
      <p:pic>
        <p:nvPicPr>
          <p:cNvPr id="32772" name="Image 1">
            <a:extLst>
              <a:ext uri="{FF2B5EF4-FFF2-40B4-BE49-F238E27FC236}">
                <a16:creationId xmlns:a16="http://schemas.microsoft.com/office/drawing/2014/main" id="{12F6115F-4C5A-CF4E-8C5D-E44D82137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836613"/>
            <a:ext cx="6861175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1">
            <a:extLst>
              <a:ext uri="{FF2B5EF4-FFF2-40B4-BE49-F238E27FC236}">
                <a16:creationId xmlns:a16="http://schemas.microsoft.com/office/drawing/2014/main" id="{9A685CAD-7172-0E44-BA7A-CA71E0A3B7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227013"/>
          </a:xfrm>
        </p:spPr>
        <p:txBody>
          <a:bodyPr/>
          <a:lstStyle/>
          <a:p>
            <a:r>
              <a:rPr lang="fr-FR" altLang="fr-FR" sz="1800"/>
              <a:t>GIOVANNI-ANTONIO AMADEO – CRSITOFORO MANTEGAZZA</a:t>
            </a:r>
            <a:br>
              <a:rPr lang="fr-FR" altLang="fr-FR" sz="1800"/>
            </a:br>
            <a:r>
              <a:rPr lang="fr-FR" altLang="fr-FR" sz="1800"/>
              <a:t>PAVIE – CHARTREUSE – FACADE  à partir de 1481</a:t>
            </a:r>
          </a:p>
        </p:txBody>
      </p:sp>
      <p:sp>
        <p:nvSpPr>
          <p:cNvPr id="33795" name="Espace réservé du contenu 2">
            <a:extLst>
              <a:ext uri="{FF2B5EF4-FFF2-40B4-BE49-F238E27FC236}">
                <a16:creationId xmlns:a16="http://schemas.microsoft.com/office/drawing/2014/main" id="{289EAC00-7A6D-4D47-B6BB-6CF8EC7A46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234113"/>
            <a:ext cx="7772400" cy="363537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           Pavie , Lombardie </a:t>
            </a:r>
          </a:p>
        </p:txBody>
      </p:sp>
      <p:pic>
        <p:nvPicPr>
          <p:cNvPr id="33796" name="Image 3">
            <a:extLst>
              <a:ext uri="{FF2B5EF4-FFF2-40B4-BE49-F238E27FC236}">
                <a16:creationId xmlns:a16="http://schemas.microsoft.com/office/drawing/2014/main" id="{AA5451AF-F9C0-1041-BAF2-F2EB77D2F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660400"/>
            <a:ext cx="34544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94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>
            <a:extLst>
              <a:ext uri="{FF2B5EF4-FFF2-40B4-BE49-F238E27FC236}">
                <a16:creationId xmlns:a16="http://schemas.microsoft.com/office/drawing/2014/main" id="{04FCB66F-BB65-C048-AFC5-1476CBE37E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720725"/>
          </a:xfrm>
        </p:spPr>
        <p:txBody>
          <a:bodyPr/>
          <a:lstStyle/>
          <a:p>
            <a:r>
              <a:rPr lang="fr-FR" altLang="fr-FR" sz="1800"/>
              <a:t>GIOVANNI – ANTONIO AMADEO – CRISTOFORO MANTEGAZZA PAVIE – CHARTREUSE – FACADE , détails de la sculpture, à partir de 1481</a:t>
            </a:r>
          </a:p>
        </p:txBody>
      </p:sp>
      <p:sp>
        <p:nvSpPr>
          <p:cNvPr id="34819" name="Espace réservé du contenu 2">
            <a:extLst>
              <a:ext uri="{FF2B5EF4-FFF2-40B4-BE49-F238E27FC236}">
                <a16:creationId xmlns:a16="http://schemas.microsoft.com/office/drawing/2014/main" id="{DF0BCB92-71B0-0448-94BC-708712B111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451600"/>
            <a:ext cx="7772400" cy="29051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        Pavie , Lombardie </a:t>
            </a:r>
          </a:p>
        </p:txBody>
      </p:sp>
      <p:pic>
        <p:nvPicPr>
          <p:cNvPr id="34820" name="Image 3">
            <a:extLst>
              <a:ext uri="{FF2B5EF4-FFF2-40B4-BE49-F238E27FC236}">
                <a16:creationId xmlns:a16="http://schemas.microsoft.com/office/drawing/2014/main" id="{EBB0A90E-0122-5B40-A290-D2C7AAF6D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49313"/>
            <a:ext cx="34544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Image 4">
            <a:extLst>
              <a:ext uri="{FF2B5EF4-FFF2-40B4-BE49-F238E27FC236}">
                <a16:creationId xmlns:a16="http://schemas.microsoft.com/office/drawing/2014/main" id="{99CE42C7-4CAC-1F46-89A2-5137D812B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814388"/>
            <a:ext cx="34544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re 1">
            <a:extLst>
              <a:ext uri="{FF2B5EF4-FFF2-40B4-BE49-F238E27FC236}">
                <a16:creationId xmlns:a16="http://schemas.microsoft.com/office/drawing/2014/main" id="{69945CA9-E211-6949-BCC8-89CB3BB8B0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98450"/>
          </a:xfrm>
        </p:spPr>
        <p:txBody>
          <a:bodyPr/>
          <a:lstStyle/>
          <a:p>
            <a:r>
              <a:rPr lang="fr-FR" altLang="fr-FR" sz="2000">
                <a:solidFill>
                  <a:srgbClr val="F9BEBD"/>
                </a:solidFill>
              </a:rPr>
              <a:t>ARTISTE INCONNU – BUSTE DE CHARLES VIII , « IL PETITO »</a:t>
            </a:r>
          </a:p>
        </p:txBody>
      </p:sp>
      <p:pic>
        <p:nvPicPr>
          <p:cNvPr id="35843" name="Image 3">
            <a:extLst>
              <a:ext uri="{FF2B5EF4-FFF2-40B4-BE49-F238E27FC236}">
                <a16:creationId xmlns:a16="http://schemas.microsoft.com/office/drawing/2014/main" id="{BF7AB0D9-8FD2-6940-80E6-76187EB7F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976313"/>
            <a:ext cx="5426075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Espace réservé du contenu 4">
            <a:extLst>
              <a:ext uri="{FF2B5EF4-FFF2-40B4-BE49-F238E27FC236}">
                <a16:creationId xmlns:a16="http://schemas.microsoft.com/office/drawing/2014/main" id="{260E2846-9FC6-3044-953E-036E9610DA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450013"/>
            <a:ext cx="7054850" cy="2921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>
                <a:solidFill>
                  <a:srgbClr val="F9BEBD"/>
                </a:solidFill>
              </a:rPr>
              <a:t>                                      Florence, Musée du Baregello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B4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>
            <a:extLst>
              <a:ext uri="{FF2B5EF4-FFF2-40B4-BE49-F238E27FC236}">
                <a16:creationId xmlns:a16="http://schemas.microsoft.com/office/drawing/2014/main" id="{52D28CC2-6D46-6345-AA73-9F3AB85017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227012"/>
          </a:xfrm>
        </p:spPr>
        <p:txBody>
          <a:bodyPr/>
          <a:lstStyle/>
          <a:p>
            <a:r>
              <a:rPr lang="fr-FR" altLang="fr-FR" sz="2000"/>
              <a:t>FRANCESCO LAURANA – LOUIS XI , Médaille, 1465</a:t>
            </a:r>
          </a:p>
        </p:txBody>
      </p:sp>
      <p:sp>
        <p:nvSpPr>
          <p:cNvPr id="15363" name="Espace réservé du contenu 2">
            <a:extLst>
              <a:ext uri="{FF2B5EF4-FFF2-40B4-BE49-F238E27FC236}">
                <a16:creationId xmlns:a16="http://schemas.microsoft.com/office/drawing/2014/main" id="{74471228-FD33-2F4A-9898-31EC7EB263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378575"/>
            <a:ext cx="7772400" cy="29051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Paris, Bibliothèque nationale de France </a:t>
            </a:r>
          </a:p>
        </p:txBody>
      </p:sp>
      <p:pic>
        <p:nvPicPr>
          <p:cNvPr id="15364" name="Image 3">
            <a:extLst>
              <a:ext uri="{FF2B5EF4-FFF2-40B4-BE49-F238E27FC236}">
                <a16:creationId xmlns:a16="http://schemas.microsoft.com/office/drawing/2014/main" id="{34B85047-DF92-E647-AE20-4D1E5CCAD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727075"/>
            <a:ext cx="525462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A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1">
            <a:extLst>
              <a:ext uri="{FF2B5EF4-FFF2-40B4-BE49-F238E27FC236}">
                <a16:creationId xmlns:a16="http://schemas.microsoft.com/office/drawing/2014/main" id="{19B4AD28-F3AB-1744-B6DE-E633D8172A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227013"/>
          </a:xfrm>
        </p:spPr>
        <p:txBody>
          <a:bodyPr/>
          <a:lstStyle/>
          <a:p>
            <a:r>
              <a:rPr lang="fr-FR" altLang="fr-FR" sz="2000"/>
              <a:t>AGNOLO BRONZINO – PORTRAIT DE PIERRE DE MEDICIS, LE MALCHANCEUX</a:t>
            </a:r>
          </a:p>
        </p:txBody>
      </p:sp>
      <p:sp>
        <p:nvSpPr>
          <p:cNvPr id="36867" name="Espace réservé du contenu 2">
            <a:extLst>
              <a:ext uri="{FF2B5EF4-FFF2-40B4-BE49-F238E27FC236}">
                <a16:creationId xmlns:a16="http://schemas.microsoft.com/office/drawing/2014/main" id="{B78E0BBB-63C2-DB44-8E10-C8D3DD7926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378575"/>
            <a:ext cx="7772400" cy="2190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Florence, Galerie des Offices </a:t>
            </a:r>
          </a:p>
        </p:txBody>
      </p:sp>
      <p:pic>
        <p:nvPicPr>
          <p:cNvPr id="36868" name="Image 3">
            <a:extLst>
              <a:ext uri="{FF2B5EF4-FFF2-40B4-BE49-F238E27FC236}">
                <a16:creationId xmlns:a16="http://schemas.microsoft.com/office/drawing/2014/main" id="{C8C07B14-AF73-AE46-8606-C5A8EDE11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836613"/>
            <a:ext cx="511651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3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re 1">
            <a:extLst>
              <a:ext uri="{FF2B5EF4-FFF2-40B4-BE49-F238E27FC236}">
                <a16:creationId xmlns:a16="http://schemas.microsoft.com/office/drawing/2014/main" id="{F8B4158B-CED9-654F-A43F-EA8F21C74D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227012"/>
          </a:xfrm>
        </p:spPr>
        <p:txBody>
          <a:bodyPr/>
          <a:lstStyle/>
          <a:p>
            <a:r>
              <a:rPr lang="fr-FR" altLang="fr-FR" sz="2000"/>
              <a:t>GRANACCI – L’ENTREE DE CHARLES VIII A FLORENCE </a:t>
            </a:r>
          </a:p>
        </p:txBody>
      </p:sp>
      <p:sp>
        <p:nvSpPr>
          <p:cNvPr id="37891" name="Espace réservé du contenu 2">
            <a:extLst>
              <a:ext uri="{FF2B5EF4-FFF2-40B4-BE49-F238E27FC236}">
                <a16:creationId xmlns:a16="http://schemas.microsoft.com/office/drawing/2014/main" id="{078BA32D-A7BB-2B4C-985E-1591E8C74A2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165850"/>
            <a:ext cx="7772400" cy="29051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fr-FR" altLang="fr-FR" sz="1800"/>
              <a:t>Florence, Galerie des Offices </a:t>
            </a:r>
          </a:p>
        </p:txBody>
      </p:sp>
      <p:pic>
        <p:nvPicPr>
          <p:cNvPr id="37892" name="Image 3">
            <a:extLst>
              <a:ext uri="{FF2B5EF4-FFF2-40B4-BE49-F238E27FC236}">
                <a16:creationId xmlns:a16="http://schemas.microsoft.com/office/drawing/2014/main" id="{4D43F8AA-1FEA-6741-8487-E3A809A55E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550863"/>
            <a:ext cx="8442325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re 1">
            <a:extLst>
              <a:ext uri="{FF2B5EF4-FFF2-40B4-BE49-F238E27FC236}">
                <a16:creationId xmlns:a16="http://schemas.microsoft.com/office/drawing/2014/main" id="{9080E6C3-CD76-5845-A3A7-9BB708370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300038"/>
          </a:xfrm>
        </p:spPr>
        <p:txBody>
          <a:bodyPr/>
          <a:lstStyle/>
          <a:p>
            <a:r>
              <a:rPr lang="fr-FR" altLang="fr-FR" sz="2000"/>
              <a:t>PAOLO DI DONO dit DONATELLO - JUDITH</a:t>
            </a:r>
          </a:p>
        </p:txBody>
      </p:sp>
      <p:sp>
        <p:nvSpPr>
          <p:cNvPr id="38915" name="Espace réservé du contenu 2">
            <a:extLst>
              <a:ext uri="{FF2B5EF4-FFF2-40B4-BE49-F238E27FC236}">
                <a16:creationId xmlns:a16="http://schemas.microsoft.com/office/drawing/2014/main" id="{75747FB0-10ED-3244-8B26-FD86E6E7D5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237288"/>
            <a:ext cx="7772400" cy="2905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Florence , Palazzo Vecchio </a:t>
            </a:r>
          </a:p>
        </p:txBody>
      </p:sp>
      <p:pic>
        <p:nvPicPr>
          <p:cNvPr id="38916" name="Image 3">
            <a:extLst>
              <a:ext uri="{FF2B5EF4-FFF2-40B4-BE49-F238E27FC236}">
                <a16:creationId xmlns:a16="http://schemas.microsoft.com/office/drawing/2014/main" id="{9D5DAD97-4481-4049-948F-97A87F44B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66750"/>
            <a:ext cx="404971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Image 4">
            <a:extLst>
              <a:ext uri="{FF2B5EF4-FFF2-40B4-BE49-F238E27FC236}">
                <a16:creationId xmlns:a16="http://schemas.microsoft.com/office/drawing/2014/main" id="{E8023D73-497F-2648-8A45-D33BCE0A2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66750"/>
            <a:ext cx="384651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A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re 1">
            <a:extLst>
              <a:ext uri="{FF2B5EF4-FFF2-40B4-BE49-F238E27FC236}">
                <a16:creationId xmlns:a16="http://schemas.microsoft.com/office/drawing/2014/main" id="{DBE59B2E-36D0-9E4F-AABA-9E5CB69C4B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98450"/>
          </a:xfrm>
        </p:spPr>
        <p:txBody>
          <a:bodyPr/>
          <a:lstStyle/>
          <a:p>
            <a:r>
              <a:rPr lang="fr-FR" altLang="fr-FR" sz="2000"/>
              <a:t>MICHELOZZO -  PALAZZO MEDICIS CORTILE</a:t>
            </a:r>
          </a:p>
        </p:txBody>
      </p:sp>
      <p:sp>
        <p:nvSpPr>
          <p:cNvPr id="39939" name="Espace réservé du contenu 2">
            <a:extLst>
              <a:ext uri="{FF2B5EF4-FFF2-40B4-BE49-F238E27FC236}">
                <a16:creationId xmlns:a16="http://schemas.microsoft.com/office/drawing/2014/main" id="{F277A08F-BF14-0B4D-8322-2762AD969A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594475"/>
            <a:ext cx="7772400" cy="2190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Florence, Palazzo Medici-Riccardi </a:t>
            </a:r>
          </a:p>
        </p:txBody>
      </p:sp>
      <p:pic>
        <p:nvPicPr>
          <p:cNvPr id="39940" name="Image 3">
            <a:extLst>
              <a:ext uri="{FF2B5EF4-FFF2-40B4-BE49-F238E27FC236}">
                <a16:creationId xmlns:a16="http://schemas.microsoft.com/office/drawing/2014/main" id="{5725355F-1CD7-AF43-ABDD-D0D37923CE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1081088"/>
            <a:ext cx="79851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BE6587CE-5620-2E4B-BCFF-1E963F81D0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543800" cy="609600"/>
          </a:xfrm>
        </p:spPr>
        <p:txBody>
          <a:bodyPr/>
          <a:lstStyle/>
          <a:p>
            <a:pPr eaLnBrk="1" hangingPunct="1"/>
            <a:r>
              <a:rPr lang="fr-FR" altLang="fr-FR" sz="2000">
                <a:solidFill>
                  <a:schemeClr val="bg1"/>
                </a:solidFill>
              </a:rPr>
              <a:t>PAOLO DI DONO dit PAOLO UCCELLO – LA BATAILLE DE SAN ROMANO – LA CONTRE ATTAQUE DE MICHELETTO SA COTTIGNOLA , 1455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56B4715-B6D6-4942-AE81-503809C110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6248400"/>
            <a:ext cx="7772400" cy="38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000"/>
              <a:t>                                        </a:t>
            </a:r>
            <a:r>
              <a:rPr lang="fr-FR" altLang="fr-FR" sz="2000">
                <a:solidFill>
                  <a:schemeClr val="bg1"/>
                </a:solidFill>
              </a:rPr>
              <a:t>Paris , Musée du Louvre</a:t>
            </a:r>
          </a:p>
        </p:txBody>
      </p:sp>
      <p:pic>
        <p:nvPicPr>
          <p:cNvPr id="9220" name="Picture 4" descr="F:\Mes documents\Mes images\01.ICONOTHEQUE\MEDICIS COLLECTIONNEURS\Paolo di Dono  UccelloLa bataille de San Romano la contre-attaque de Micheletto da Cotignola455.jpg">
            <a:extLst>
              <a:ext uri="{FF2B5EF4-FFF2-40B4-BE49-F238E27FC236}">
                <a16:creationId xmlns:a16="http://schemas.microsoft.com/office/drawing/2014/main" id="{C193514D-50A1-4543-AC6A-111A16D6F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066800"/>
            <a:ext cx="8997950" cy="507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  <p:bldP spid="9219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DB835C41-8C96-1F4C-9D0D-84134CAF67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28600"/>
          </a:xfrm>
        </p:spPr>
        <p:txBody>
          <a:bodyPr/>
          <a:lstStyle/>
          <a:p>
            <a:pPr eaLnBrk="1" hangingPunct="1"/>
            <a:r>
              <a:rPr lang="fr-FR" altLang="fr-FR" sz="2000">
                <a:solidFill>
                  <a:schemeClr val="bg1"/>
                </a:solidFill>
              </a:rPr>
              <a:t>PAOLO DI DONO – PAOLO UCELLO – LA BATAILLE DE SAN ROMANO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C4374DD-736B-8A40-AF23-5128D0E934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308725"/>
            <a:ext cx="7772400" cy="45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sz="2000">
                <a:solidFill>
                  <a:schemeClr val="bg1"/>
                </a:solidFill>
              </a:rPr>
              <a:t>                                Florence , Galerie des Offices</a:t>
            </a:r>
          </a:p>
        </p:txBody>
      </p:sp>
      <p:pic>
        <p:nvPicPr>
          <p:cNvPr id="43012" name="Image 3">
            <a:extLst>
              <a:ext uri="{FF2B5EF4-FFF2-40B4-BE49-F238E27FC236}">
                <a16:creationId xmlns:a16="http://schemas.microsoft.com/office/drawing/2014/main" id="{DDFFC5EC-4842-5A4C-AB9E-E1C68DBD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6963"/>
            <a:ext cx="9144000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utoUpdateAnimBg="0"/>
      <p:bldP spid="21507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0D07E255-615E-EC42-AB19-B9FBF50C05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696200" cy="533400"/>
          </a:xfrm>
        </p:spPr>
        <p:txBody>
          <a:bodyPr/>
          <a:lstStyle/>
          <a:p>
            <a:pPr eaLnBrk="1" hangingPunct="1"/>
            <a:r>
              <a:rPr lang="fr-FR" altLang="fr-FR" sz="2000">
                <a:solidFill>
                  <a:schemeClr val="bg1"/>
                </a:solidFill>
              </a:rPr>
              <a:t>PAOLO DI DONO dit PAOLO UCELLO – LA BATAILLE DE SAN ROMANO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F2A84BF-D1A2-C64C-A832-3722DA0570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096000"/>
            <a:ext cx="7696200" cy="609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sz="2000"/>
              <a:t>                                       </a:t>
            </a:r>
            <a:r>
              <a:rPr lang="fr-FR" altLang="fr-FR" sz="2000">
                <a:solidFill>
                  <a:schemeClr val="bg1"/>
                </a:solidFill>
              </a:rPr>
              <a:t>Londres , National Gallery</a:t>
            </a:r>
          </a:p>
        </p:txBody>
      </p:sp>
      <p:pic>
        <p:nvPicPr>
          <p:cNvPr id="22532" name="Picture 4" descr="F:\Mes documents\Mes images\1.MEDICIS COLLECTIONNEURS\Paolo Uccello,La Bataille de Romano, Londres.jpg">
            <a:extLst>
              <a:ext uri="{FF2B5EF4-FFF2-40B4-BE49-F238E27FC236}">
                <a16:creationId xmlns:a16="http://schemas.microsoft.com/office/drawing/2014/main" id="{A81E074A-D794-384C-91D3-45E2BB92E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990600"/>
            <a:ext cx="865187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utoUpdateAnimBg="0"/>
      <p:bldP spid="22531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EAD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6E6A5D9-3491-054A-B9ED-4A2D8839B3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52400"/>
          </a:xfrm>
        </p:spPr>
        <p:txBody>
          <a:bodyPr/>
          <a:lstStyle/>
          <a:p>
            <a:pPr eaLnBrk="1" hangingPunct="1"/>
            <a:r>
              <a:rPr lang="fr-FR" altLang="fr-FR" sz="2000"/>
              <a:t>LA CHIMERE D’AREZZO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D55B021-933B-F54E-94FA-BFA4C0A189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172200"/>
            <a:ext cx="7772400" cy="45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sz="1800" b="1"/>
              <a:t>                                       Florence , Musée archéologique</a:t>
            </a:r>
          </a:p>
        </p:txBody>
      </p:sp>
      <p:pic>
        <p:nvPicPr>
          <p:cNvPr id="4100" name="Picture 4" descr="F:\Mes documents\Mes images\01.ICONOTHEQUE\MEDICIS COLLECTIONNEURS\Chimera_di_Arezzo.jpg">
            <a:extLst>
              <a:ext uri="{FF2B5EF4-FFF2-40B4-BE49-F238E27FC236}">
                <a16:creationId xmlns:a16="http://schemas.microsoft.com/office/drawing/2014/main" id="{84C992FD-3413-F84F-95EA-EA12DEA73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14400"/>
            <a:ext cx="56388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  <p:bldP spid="4099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re 1">
            <a:extLst>
              <a:ext uri="{FF2B5EF4-FFF2-40B4-BE49-F238E27FC236}">
                <a16:creationId xmlns:a16="http://schemas.microsoft.com/office/drawing/2014/main" id="{545280E7-EDE8-F846-B0F9-0353F92FEF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298450"/>
          </a:xfrm>
        </p:spPr>
        <p:txBody>
          <a:bodyPr/>
          <a:lstStyle/>
          <a:p>
            <a:r>
              <a:rPr lang="fr-FR" altLang="fr-FR" sz="2000">
                <a:solidFill>
                  <a:srgbClr val="FFC000"/>
                </a:solidFill>
              </a:rPr>
              <a:t>MANUFACTURE VENITIENNE – VASE AVEC COUVERCLE , </a:t>
            </a:r>
            <a:r>
              <a:rPr lang="fr-FR" altLang="fr-FR" sz="1800">
                <a:solidFill>
                  <a:srgbClr val="FFC000"/>
                </a:solidFill>
              </a:rPr>
              <a:t>1465</a:t>
            </a:r>
            <a:br>
              <a:rPr lang="fr-FR" altLang="fr-FR" sz="2000">
                <a:solidFill>
                  <a:srgbClr val="FFC000"/>
                </a:solidFill>
              </a:rPr>
            </a:br>
            <a:r>
              <a:rPr lang="fr-FR" altLang="fr-FR" sz="2000">
                <a:solidFill>
                  <a:srgbClr val="FFC000"/>
                </a:solidFill>
              </a:rPr>
              <a:t>INSCRPITION </a:t>
            </a:r>
            <a:r>
              <a:rPr lang="fr-FR" altLang="fr-FR" sz="2000">
                <a:solidFill>
                  <a:schemeClr val="bg1"/>
                </a:solidFill>
              </a:rPr>
              <a:t>SEMPER  - LAV . R . MED</a:t>
            </a:r>
          </a:p>
        </p:txBody>
      </p:sp>
      <p:sp>
        <p:nvSpPr>
          <p:cNvPr id="49155" name="Espace réservé du contenu 2">
            <a:extLst>
              <a:ext uri="{FF2B5EF4-FFF2-40B4-BE49-F238E27FC236}">
                <a16:creationId xmlns:a16="http://schemas.microsoft.com/office/drawing/2014/main" id="{F48823A9-6737-F545-AD85-0D341B5DDF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378575"/>
            <a:ext cx="7772400" cy="290513"/>
          </a:xfrm>
        </p:spPr>
        <p:txBody>
          <a:bodyPr/>
          <a:lstStyle/>
          <a:p>
            <a:pPr>
              <a:buFontTx/>
              <a:buNone/>
            </a:pPr>
            <a:r>
              <a:rPr lang="fr-FR" altLang="fr-FR" sz="2000"/>
              <a:t>                        </a:t>
            </a:r>
            <a:r>
              <a:rPr lang="fr-FR" altLang="fr-FR" sz="2000">
                <a:solidFill>
                  <a:srgbClr val="FFC000"/>
                </a:solidFill>
              </a:rPr>
              <a:t>Florence, Palazzo Pitti, Museo degli Argenti</a:t>
            </a:r>
          </a:p>
        </p:txBody>
      </p:sp>
      <p:pic>
        <p:nvPicPr>
          <p:cNvPr id="49156" name="Image 4" descr="img543.jpg">
            <a:extLst>
              <a:ext uri="{FF2B5EF4-FFF2-40B4-BE49-F238E27FC236}">
                <a16:creationId xmlns:a16="http://schemas.microsoft.com/office/drawing/2014/main" id="{292DE032-30A5-A440-A708-7858828A8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08050"/>
            <a:ext cx="26765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E2E4D0D-F7AC-9F45-8B33-E5343BE2F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457200"/>
          </a:xfrm>
        </p:spPr>
        <p:txBody>
          <a:bodyPr/>
          <a:lstStyle/>
          <a:p>
            <a:pPr eaLnBrk="1" hangingPunct="1"/>
            <a:r>
              <a:rPr lang="fr-FR" altLang="fr-FR" sz="2000"/>
              <a:t>VILLA DE POGGIOREALE , disparue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D6DFD6E6-5C01-D948-978A-65D43432C6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216650"/>
            <a:ext cx="7772400" cy="38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000"/>
              <a:t>                                   Gravure attribuée à Serlio</a:t>
            </a:r>
          </a:p>
        </p:txBody>
      </p:sp>
      <p:pic>
        <p:nvPicPr>
          <p:cNvPr id="51204" name="Image 1">
            <a:extLst>
              <a:ext uri="{FF2B5EF4-FFF2-40B4-BE49-F238E27FC236}">
                <a16:creationId xmlns:a16="http://schemas.microsoft.com/office/drawing/2014/main" id="{77EC19EA-0702-E744-B62A-CF126708A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950913"/>
            <a:ext cx="795655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utoUpdateAnimBg="0"/>
      <p:bldP spid="14339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B6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>
            <a:extLst>
              <a:ext uri="{FF2B5EF4-FFF2-40B4-BE49-F238E27FC236}">
                <a16:creationId xmlns:a16="http://schemas.microsoft.com/office/drawing/2014/main" id="{06524F89-E90B-D544-86DA-F76CCBD9A2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55575"/>
          </a:xfrm>
        </p:spPr>
        <p:txBody>
          <a:bodyPr/>
          <a:lstStyle/>
          <a:p>
            <a:r>
              <a:rPr lang="fr-FR" altLang="fr-FR" sz="2000"/>
              <a:t>ECOLE DE SAVOIE – DIPTYQUE DE L’ADORATION DES MAGES PORTRAIT DE CHARLOTTE DE SAVOIE - </a:t>
            </a:r>
          </a:p>
        </p:txBody>
      </p:sp>
      <p:sp>
        <p:nvSpPr>
          <p:cNvPr id="16387" name="Espace réservé du contenu 2">
            <a:extLst>
              <a:ext uri="{FF2B5EF4-FFF2-40B4-BE49-F238E27FC236}">
                <a16:creationId xmlns:a16="http://schemas.microsoft.com/office/drawing/2014/main" id="{9E1D822A-4183-2444-A0CF-3D291067A4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5876925"/>
            <a:ext cx="7772400" cy="219075"/>
          </a:xfrm>
        </p:spPr>
        <p:txBody>
          <a:bodyPr/>
          <a:lstStyle/>
          <a:p>
            <a:r>
              <a:rPr lang="fr-FR" altLang="fr-FR" sz="1800"/>
              <a:t>C</a:t>
            </a:r>
          </a:p>
        </p:txBody>
      </p:sp>
      <p:pic>
        <p:nvPicPr>
          <p:cNvPr id="16388" name="Image 3">
            <a:extLst>
              <a:ext uri="{FF2B5EF4-FFF2-40B4-BE49-F238E27FC236}">
                <a16:creationId xmlns:a16="http://schemas.microsoft.com/office/drawing/2014/main" id="{38328107-8196-1C45-92FA-FC2ECB17C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196975"/>
            <a:ext cx="30003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8565D45-8F38-BD43-B3AD-63DB8AF2B2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848600" cy="609600"/>
          </a:xfrm>
        </p:spPr>
        <p:txBody>
          <a:bodyPr/>
          <a:lstStyle/>
          <a:p>
            <a:pPr eaLnBrk="1" hangingPunct="1"/>
            <a:r>
              <a:rPr lang="fr-FR" altLang="fr-FR" sz="2000">
                <a:solidFill>
                  <a:srgbClr val="FF0000"/>
                </a:solidFill>
              </a:rPr>
              <a:t>ANONYME (gravure allemande, fin Xvème s.) ALEXANDRE</a:t>
            </a:r>
            <a:r>
              <a:rPr lang="fr-FR" altLang="fr-FR" sz="2000"/>
              <a:t> </a:t>
            </a:r>
            <a:r>
              <a:rPr lang="fr-FR" altLang="fr-FR" sz="2000">
                <a:solidFill>
                  <a:srgbClr val="FF0000"/>
                </a:solidFill>
              </a:rPr>
              <a:t>VI (RODRIGO BORGIA) , 1492 - 1503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8808D40-4206-094B-BCFC-623CFCA251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172200"/>
            <a:ext cx="7772400" cy="45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sz="2000">
                <a:solidFill>
                  <a:srgbClr val="FF0000"/>
                </a:solidFill>
              </a:rPr>
              <a:t>                                      Dijon , Musée des Beaux Arts</a:t>
            </a:r>
          </a:p>
        </p:txBody>
      </p:sp>
      <p:pic>
        <p:nvPicPr>
          <p:cNvPr id="4100" name="Picture 4" descr="F:\Mes documents\Mes images\2.IUTL Rome au XVème siécle\alexandre VI Anonyme allemand,Dijon MBA.jpg">
            <a:extLst>
              <a:ext uri="{FF2B5EF4-FFF2-40B4-BE49-F238E27FC236}">
                <a16:creationId xmlns:a16="http://schemas.microsoft.com/office/drawing/2014/main" id="{2F950E40-9D4D-C440-95BD-B9E11EB7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79488"/>
            <a:ext cx="3649663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  <p:bldP spid="4099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C35DC916-E17A-2741-8F9F-1C876D98D1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304800"/>
          </a:xfrm>
        </p:spPr>
        <p:txBody>
          <a:bodyPr/>
          <a:lstStyle/>
          <a:p>
            <a:pPr eaLnBrk="1" hangingPunct="1"/>
            <a:r>
              <a:rPr lang="fr-FR" altLang="fr-FR" sz="2000"/>
              <a:t>PINTURICCHIO – APPARTAMENTO BORGIA – SALLE  DES MYSTERES DE LA FOI 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C5692705-1B5C-5743-81D1-6CAF6EE594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172200"/>
            <a:ext cx="7772400" cy="381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sz="1800" b="1"/>
              <a:t>                                 Cité du Vatican, Appartamento Borgia</a:t>
            </a:r>
          </a:p>
        </p:txBody>
      </p:sp>
      <p:pic>
        <p:nvPicPr>
          <p:cNvPr id="73732" name="Picture 4" descr="F:\Mes documents\Mes images\2.IUTL Rome au XVème siécle\appartements-borgia.jpg">
            <a:extLst>
              <a:ext uri="{FF2B5EF4-FFF2-40B4-BE49-F238E27FC236}">
                <a16:creationId xmlns:a16="http://schemas.microsoft.com/office/drawing/2014/main" id="{9EFED6FC-5B50-1C40-8EC6-D1E8B28F8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3820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 autoUpdateAnimBg="0"/>
      <p:bldP spid="73731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A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re 1">
            <a:extLst>
              <a:ext uri="{FF2B5EF4-FFF2-40B4-BE49-F238E27FC236}">
                <a16:creationId xmlns:a16="http://schemas.microsoft.com/office/drawing/2014/main" id="{DC174F6F-6260-8B4A-AD47-20C8C72F0F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04813"/>
            <a:ext cx="7772400" cy="431800"/>
          </a:xfrm>
        </p:spPr>
        <p:txBody>
          <a:bodyPr/>
          <a:lstStyle/>
          <a:p>
            <a:r>
              <a:rPr lang="fr-FR" altLang="fr-FR" sz="2000"/>
              <a:t>ROME – NOTRE DAME D’ARACOELI</a:t>
            </a:r>
          </a:p>
        </p:txBody>
      </p:sp>
      <p:sp>
        <p:nvSpPr>
          <p:cNvPr id="54275" name="Espace réservé du contenu 2">
            <a:extLst>
              <a:ext uri="{FF2B5EF4-FFF2-40B4-BE49-F238E27FC236}">
                <a16:creationId xmlns:a16="http://schemas.microsoft.com/office/drawing/2014/main" id="{C57C6D18-32FE-4343-90D4-4E42E7B3A1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272213"/>
            <a:ext cx="7772400" cy="2190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                    Rome                </a:t>
            </a:r>
          </a:p>
        </p:txBody>
      </p:sp>
      <p:pic>
        <p:nvPicPr>
          <p:cNvPr id="54276" name="Image 3">
            <a:extLst>
              <a:ext uri="{FF2B5EF4-FFF2-40B4-BE49-F238E27FC236}">
                <a16:creationId xmlns:a16="http://schemas.microsoft.com/office/drawing/2014/main" id="{5843E34F-68BE-834A-AA7D-0B6C13541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909638"/>
            <a:ext cx="8442325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ADAD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C8D7A26C-F050-0349-81B4-3A55B82F188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609600"/>
            <a:ext cx="7772400" cy="152400"/>
          </a:xfrm>
        </p:spPr>
        <p:txBody>
          <a:bodyPr/>
          <a:lstStyle/>
          <a:p>
            <a:pPr eaLnBrk="1" hangingPunct="1"/>
            <a:r>
              <a:rPr lang="fr-FR" altLang="fr-FR" sz="2000"/>
              <a:t>MARTIN VAN HEEMSKERCK – LE COLISEE 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80AEB422-3C9E-A144-9691-91EB4C7A3BB6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6248400"/>
            <a:ext cx="7772400" cy="152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1800"/>
              <a:t>                                                        </a:t>
            </a:r>
          </a:p>
        </p:txBody>
      </p:sp>
      <p:pic>
        <p:nvPicPr>
          <p:cNvPr id="102406" name="Picture 6" descr="C:\Documents and Settings\DARDENNES\Mes documents\Mes images\16.Montaigne en Italie\M.Van Heemskerk,comisée2.bmp">
            <a:extLst>
              <a:ext uri="{FF2B5EF4-FFF2-40B4-BE49-F238E27FC236}">
                <a16:creationId xmlns:a16="http://schemas.microsoft.com/office/drawing/2014/main" id="{6C70F5D7-C59A-DF48-BBA5-EE870FE7A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14400"/>
            <a:ext cx="3217863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2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 autoUpdateAnimBg="0"/>
      <p:bldP spid="102403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9BE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505628F-E0B0-A041-9C4A-12DD7B3E75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304800"/>
          </a:xfrm>
        </p:spPr>
        <p:txBody>
          <a:bodyPr/>
          <a:lstStyle/>
          <a:p>
            <a:r>
              <a:rPr lang="fr-FR" altLang="fr-FR" sz="2000"/>
              <a:t>LE CASTEL NUOVO VU DE LA CHARTREUSE DE SAN MARTINO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24E52F3-F0C4-2441-8CD6-0BFB1693E5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096000"/>
            <a:ext cx="7772400" cy="381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fr-FR" altLang="fr-FR" sz="2000"/>
              <a:t>                                                      Naples</a:t>
            </a:r>
          </a:p>
        </p:txBody>
      </p:sp>
      <p:pic>
        <p:nvPicPr>
          <p:cNvPr id="3076" name="Picture 4" descr="F:\Mes documents\Mes images\Campania Felix\N.Castel Nuovo 1,jjda.jpg">
            <a:extLst>
              <a:ext uri="{FF2B5EF4-FFF2-40B4-BE49-F238E27FC236}">
                <a16:creationId xmlns:a16="http://schemas.microsoft.com/office/drawing/2014/main" id="{07B2E7D5-F53D-A945-9823-C28965833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990600"/>
            <a:ext cx="742156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utoUpdateAnimBg="0"/>
      <p:bldP spid="3075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BFC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B3DD82A-11CD-B047-BC32-6A37559E4F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52400"/>
          </a:xfrm>
        </p:spPr>
        <p:txBody>
          <a:bodyPr/>
          <a:lstStyle/>
          <a:p>
            <a:pPr eaLnBrk="1" hangingPunct="1"/>
            <a:r>
              <a:rPr lang="fr-FR" altLang="fr-FR" sz="2000"/>
              <a:t>ARC DE TRIOMPHE DU ROI ALPHONSE D’ARAGON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A5E054B-FC9A-ED49-99D7-B0A384231F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5943600"/>
            <a:ext cx="7772400" cy="38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000"/>
              <a:t>                                           Naples , Castel Nuovo</a:t>
            </a:r>
          </a:p>
        </p:txBody>
      </p:sp>
      <p:pic>
        <p:nvPicPr>
          <p:cNvPr id="6148" name="Picture 4" descr="F:\Mes documents\Mes images\17. IUTL,Renaissance à Naples\11.N.Castel Nuovo, Entrée 5,jjda 2.jpg">
            <a:extLst>
              <a:ext uri="{FF2B5EF4-FFF2-40B4-BE49-F238E27FC236}">
                <a16:creationId xmlns:a16="http://schemas.microsoft.com/office/drawing/2014/main" id="{BBC483B1-0E46-0046-BD94-23677853D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14400"/>
            <a:ext cx="3217863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  <p:bldP spid="6147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BFC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4209867C-3AE2-CD49-AA43-D249E30F8C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696200" cy="533400"/>
          </a:xfrm>
        </p:spPr>
        <p:txBody>
          <a:bodyPr/>
          <a:lstStyle/>
          <a:p>
            <a:pPr eaLnBrk="1" hangingPunct="1"/>
            <a:r>
              <a:rPr lang="fr-FR" altLang="fr-FR" sz="2000"/>
              <a:t>ARC DE TRIOMPHE DU ROI ALPHONSE D’ARAGON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364DFF23-19D0-7C4A-BB83-60B561184A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019800"/>
            <a:ext cx="7772400" cy="38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000"/>
              <a:t>                                          Naples , Castel Nuovo</a:t>
            </a:r>
          </a:p>
        </p:txBody>
      </p:sp>
      <p:pic>
        <p:nvPicPr>
          <p:cNvPr id="7172" name="Picture 4" descr="F:\Mes documents\Mes images\17. IUTL,Renaissance à Naples\12.N.Castel Nuovo,Entrée 1.jpg">
            <a:extLst>
              <a:ext uri="{FF2B5EF4-FFF2-40B4-BE49-F238E27FC236}">
                <a16:creationId xmlns:a16="http://schemas.microsoft.com/office/drawing/2014/main" id="{FAAB8201-FDA4-2D4A-85CE-42A3AAB08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7885113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  <p:bldP spid="7171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BFC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8E079B1-2EB4-BE4B-BE0D-C00D756399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52400"/>
          </a:xfrm>
        </p:spPr>
        <p:txBody>
          <a:bodyPr/>
          <a:lstStyle/>
          <a:p>
            <a:pPr eaLnBrk="1" hangingPunct="1"/>
            <a:r>
              <a:rPr lang="fr-FR" altLang="fr-FR" sz="2000"/>
              <a:t>ARC DE TRIOMPHE DU ROI ALPHONSE D’ARAGON , CORTEGE TRIOMPHAL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2F16D0E-99CB-E94C-8F0B-C6FF181196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096000"/>
            <a:ext cx="8001000" cy="38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000"/>
              <a:t>                                            Naples , Castel Nuovo</a:t>
            </a:r>
          </a:p>
        </p:txBody>
      </p:sp>
      <p:pic>
        <p:nvPicPr>
          <p:cNvPr id="59396" name="Image 2">
            <a:extLst>
              <a:ext uri="{FF2B5EF4-FFF2-40B4-BE49-F238E27FC236}">
                <a16:creationId xmlns:a16="http://schemas.microsoft.com/office/drawing/2014/main" id="{421181F0-1AAB-A34B-8D24-A07579837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9050"/>
            <a:ext cx="91440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  <p:bldP spid="8195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BFC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B105DBFF-0A5B-7C4F-8342-610226A2F8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848600" cy="457200"/>
          </a:xfrm>
        </p:spPr>
        <p:txBody>
          <a:bodyPr/>
          <a:lstStyle/>
          <a:p>
            <a:pPr eaLnBrk="1" hangingPunct="1"/>
            <a:r>
              <a:rPr lang="fr-FR" altLang="fr-FR" sz="2000"/>
              <a:t>ARC DE TRIOMPHE DU ROI ALPHONSE D’ARAGON , ATTIQUE , LES VERTUS CARDINALES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EA101B75-E737-EC40-8764-FB15798503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248400"/>
            <a:ext cx="7848600" cy="45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sz="2000"/>
              <a:t>                                         Naples , Castel Novo</a:t>
            </a:r>
          </a:p>
        </p:txBody>
      </p:sp>
      <p:pic>
        <p:nvPicPr>
          <p:cNvPr id="60420" name="Image 1">
            <a:extLst>
              <a:ext uri="{FF2B5EF4-FFF2-40B4-BE49-F238E27FC236}">
                <a16:creationId xmlns:a16="http://schemas.microsoft.com/office/drawing/2014/main" id="{914B9760-CC2A-E543-81A8-ACA0CB51B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836613"/>
            <a:ext cx="6481763" cy="544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  <p:bldP spid="10243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C4D9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4D0F1800-94D1-1B4E-BF35-9631132B7D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52400"/>
          </a:xfrm>
        </p:spPr>
        <p:txBody>
          <a:bodyPr/>
          <a:lstStyle/>
          <a:p>
            <a:pPr eaLnBrk="1" hangingPunct="1"/>
            <a:r>
              <a:rPr lang="fr-FR" altLang="fr-FR" sz="2000"/>
              <a:t>ARC DE TRIOMPHE DU ROI ALPHONSE D’ARAGON , Détail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844A46B-8D52-1E45-B124-F6E655E95F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943600"/>
            <a:ext cx="7772400" cy="45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sz="2000"/>
              <a:t>                                        Naples , Castel Nuovo</a:t>
            </a:r>
          </a:p>
        </p:txBody>
      </p:sp>
      <p:pic>
        <p:nvPicPr>
          <p:cNvPr id="61444" name="Image 1">
            <a:extLst>
              <a:ext uri="{FF2B5EF4-FFF2-40B4-BE49-F238E27FC236}">
                <a16:creationId xmlns:a16="http://schemas.microsoft.com/office/drawing/2014/main" id="{83DB3B6E-1C06-B445-A853-3D21BDBAA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1341438"/>
            <a:ext cx="5626100" cy="4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  <p:bldP spid="9219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>
            <a:extLst>
              <a:ext uri="{FF2B5EF4-FFF2-40B4-BE49-F238E27FC236}">
                <a16:creationId xmlns:a16="http://schemas.microsoft.com/office/drawing/2014/main" id="{4EFAE8F6-4BA8-C743-8B0E-11F4955631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55575"/>
          </a:xfrm>
        </p:spPr>
        <p:txBody>
          <a:bodyPr/>
          <a:lstStyle/>
          <a:p>
            <a:r>
              <a:rPr lang="fr-FR" altLang="fr-FR" sz="2000"/>
              <a:t>NICCOLO SPINELLI (NICCOLO FIORENTINO) – MEDAILLE DE CHARLES VIII</a:t>
            </a:r>
          </a:p>
        </p:txBody>
      </p:sp>
      <p:sp>
        <p:nvSpPr>
          <p:cNvPr id="17411" name="Espace réservé du contenu 2">
            <a:extLst>
              <a:ext uri="{FF2B5EF4-FFF2-40B4-BE49-F238E27FC236}">
                <a16:creationId xmlns:a16="http://schemas.microsoft.com/office/drawing/2014/main" id="{171652C7-DE61-394C-84D0-E706A6B66D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5805488"/>
            <a:ext cx="7772400" cy="2905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Bibliothèque nationale de France , Cabinet des Médailles</a:t>
            </a:r>
          </a:p>
        </p:txBody>
      </p:sp>
      <p:pic>
        <p:nvPicPr>
          <p:cNvPr id="17412" name="Image 2">
            <a:extLst>
              <a:ext uri="{FF2B5EF4-FFF2-40B4-BE49-F238E27FC236}">
                <a16:creationId xmlns:a16="http://schemas.microsoft.com/office/drawing/2014/main" id="{D8097D29-BC30-8943-AD1B-11A8AB1A9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484313"/>
            <a:ext cx="77470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D2D2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1E7B6E6-FFA3-1540-BC6A-82C4E1B674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28600"/>
          </a:xfrm>
        </p:spPr>
        <p:txBody>
          <a:bodyPr/>
          <a:lstStyle/>
          <a:p>
            <a:pPr eaLnBrk="1" hangingPunct="1"/>
            <a:r>
              <a:rPr lang="fr-FR" altLang="fr-FR" sz="2000"/>
              <a:t>SALLE DES BARONS , VOÛTE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6718B18D-2F02-D243-9921-C37E9F6815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019800"/>
            <a:ext cx="7772400" cy="45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sz="2000"/>
              <a:t>                                       Naples , Castel Nuovo</a:t>
            </a:r>
          </a:p>
        </p:txBody>
      </p:sp>
      <p:pic>
        <p:nvPicPr>
          <p:cNvPr id="11268" name="Picture 4" descr="F:\Mes documents\Mes images\17. IUTL,Renaissance à Naples\Castel_Nuovo_sala_dei_baroni_volta_1060669.jpg">
            <a:extLst>
              <a:ext uri="{FF2B5EF4-FFF2-40B4-BE49-F238E27FC236}">
                <a16:creationId xmlns:a16="http://schemas.microsoft.com/office/drawing/2014/main" id="{3E08B74A-47D7-5146-893F-B7068C624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990600"/>
            <a:ext cx="6715125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utoUpdateAnimBg="0"/>
      <p:bldP spid="11267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116B0A19-7013-6247-803F-9EF8B83F8C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28600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GIULIANO DA MAIANO - PORTA CAPUANA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54BA7339-19E4-6545-A4FA-55F0A728BB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943600"/>
            <a:ext cx="7772400" cy="38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altLang="fr-FR" sz="2000" dirty="0"/>
              <a:t>                                  </a:t>
            </a:r>
            <a:r>
              <a:rPr lang="fr-FR" altLang="fr-FR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Naples </a:t>
            </a:r>
          </a:p>
        </p:txBody>
      </p:sp>
      <p:pic>
        <p:nvPicPr>
          <p:cNvPr id="12292" name="Picture 4" descr="F:\Mes documents\Mes images\Campania Felix\N.P.Capuana 1,jjda.jpg">
            <a:extLst>
              <a:ext uri="{FF2B5EF4-FFF2-40B4-BE49-F238E27FC236}">
                <a16:creationId xmlns:a16="http://schemas.microsoft.com/office/drawing/2014/main" id="{C2087623-61C0-1148-92C0-DDA47707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828800"/>
            <a:ext cx="5373687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F:\Mes documents\Mes images\Campania Felix\N.P.Capuana,matin 1,jjda.jpg">
            <a:extLst>
              <a:ext uri="{FF2B5EF4-FFF2-40B4-BE49-F238E27FC236}">
                <a16:creationId xmlns:a16="http://schemas.microsoft.com/office/drawing/2014/main" id="{400B0A4E-800C-9A42-A6CD-6AED3F25E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66800"/>
            <a:ext cx="3217863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  <p:bldP spid="12291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33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2A152C5D-95BF-A94B-A65F-469CA5EE48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457200"/>
          </a:xfrm>
        </p:spPr>
        <p:txBody>
          <a:bodyPr/>
          <a:lstStyle/>
          <a:p>
            <a:pPr eaLnBrk="1" hangingPunct="1"/>
            <a:r>
              <a:rPr lang="fr-FR" altLang="fr-FR" sz="2000"/>
              <a:t>GIULIANO DA MAIANO - PORTA CAPUANA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ACF44057-A2F8-4248-AAC0-4C1F413849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248400"/>
            <a:ext cx="7772400" cy="38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000"/>
              <a:t>                                                      Naples </a:t>
            </a:r>
          </a:p>
        </p:txBody>
      </p:sp>
      <p:pic>
        <p:nvPicPr>
          <p:cNvPr id="13316" name="Picture 4" descr="F:\Mes documents\Mes images\Campania Felix\N.P.Capuana, matin 3,jjda.jpg">
            <a:extLst>
              <a:ext uri="{FF2B5EF4-FFF2-40B4-BE49-F238E27FC236}">
                <a16:creationId xmlns:a16="http://schemas.microsoft.com/office/drawing/2014/main" id="{29637C6D-6702-D943-8C78-E1400BE14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974725"/>
            <a:ext cx="8104187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utoUpdateAnimBg="0"/>
      <p:bldP spid="13315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59753CC-C8D7-9A43-A3C9-32CB5140F8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33400"/>
          </a:xfrm>
        </p:spPr>
        <p:txBody>
          <a:bodyPr/>
          <a:lstStyle/>
          <a:p>
            <a:pPr eaLnBrk="1" hangingPunct="1"/>
            <a:r>
              <a:rPr lang="fr-FR" altLang="fr-FR" sz="2000">
                <a:solidFill>
                  <a:srgbClr val="FF9933"/>
                </a:solidFill>
              </a:rPr>
              <a:t>GUIDO MAZZONI – MISE AU TOMBEAU , ENSEMBLE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DFAFA87-B858-F74C-BF12-6B839CDC61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867400"/>
            <a:ext cx="7772400" cy="38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000">
                <a:solidFill>
                  <a:srgbClr val="FF9933"/>
                </a:solidFill>
              </a:rPr>
              <a:t>                                Naples , Sant’Anna dei Lombardi</a:t>
            </a:r>
          </a:p>
        </p:txBody>
      </p:sp>
      <p:pic>
        <p:nvPicPr>
          <p:cNvPr id="15364" name="Picture 4" descr="F:\Mes documents\Mes images\17. IUTL,Renaissance à Naples\Mazzoni 4.jpg">
            <a:extLst>
              <a:ext uri="{FF2B5EF4-FFF2-40B4-BE49-F238E27FC236}">
                <a16:creationId xmlns:a16="http://schemas.microsoft.com/office/drawing/2014/main" id="{421AE555-FACF-3F46-8FCF-74FBC8906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35560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F:\Mes documents\Mes images\17. IUTL,Renaissance à Naples\Mazzoni 5.jpg">
            <a:extLst>
              <a:ext uri="{FF2B5EF4-FFF2-40B4-BE49-F238E27FC236}">
                <a16:creationId xmlns:a16="http://schemas.microsoft.com/office/drawing/2014/main" id="{9B6886F9-977B-9B46-96B3-6865F5BD1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38200"/>
            <a:ext cx="361315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utoUpdateAnimBg="0"/>
      <p:bldP spid="15363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0BC5201-A4AF-DB4C-8DC0-B936BB4129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52400"/>
          </a:xfrm>
        </p:spPr>
        <p:txBody>
          <a:bodyPr/>
          <a:lstStyle/>
          <a:p>
            <a:pPr eaLnBrk="1" hangingPunct="1"/>
            <a:r>
              <a:rPr lang="fr-FR" altLang="fr-FR" sz="2000">
                <a:solidFill>
                  <a:srgbClr val="FF9933"/>
                </a:solidFill>
              </a:rPr>
              <a:t>GUIDO MAZZONI – MISE AU TOMBEAU - CHRIST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3E02F3A-3EE8-FF42-A398-F41E9E8978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096000"/>
            <a:ext cx="7772400" cy="533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sz="2000"/>
              <a:t>                              </a:t>
            </a:r>
            <a:r>
              <a:rPr lang="fr-FR" altLang="fr-FR" sz="2000">
                <a:solidFill>
                  <a:srgbClr val="FF9933"/>
                </a:solidFill>
              </a:rPr>
              <a:t>Naples , Sant’Anna dei’ Lombardi</a:t>
            </a:r>
          </a:p>
        </p:txBody>
      </p:sp>
      <p:pic>
        <p:nvPicPr>
          <p:cNvPr id="16388" name="Picture 4" descr="F:\Mes documents\Mes images\Campania Felix\Naples 15.18\20.N.Ste Anne des L. Christ.jpg">
            <a:extLst>
              <a:ext uri="{FF2B5EF4-FFF2-40B4-BE49-F238E27FC236}">
                <a16:creationId xmlns:a16="http://schemas.microsoft.com/office/drawing/2014/main" id="{EF2429EC-1390-DE4C-B6DD-0EB190250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914400"/>
            <a:ext cx="3487738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utoUpdateAnimBg="0"/>
      <p:bldP spid="16387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0B008155-451E-5B4B-A93A-C0462389F4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28600"/>
          </a:xfrm>
        </p:spPr>
        <p:txBody>
          <a:bodyPr/>
          <a:lstStyle/>
          <a:p>
            <a:pPr eaLnBrk="1" hangingPunct="1"/>
            <a:r>
              <a:rPr lang="fr-FR" altLang="fr-FR" sz="2000">
                <a:solidFill>
                  <a:srgbClr val="FFCC00"/>
                </a:solidFill>
              </a:rPr>
              <a:t>GUIDO MAZZONI – MISE AU TOMBEAU - NICODEME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0288EE3-8838-F243-A040-4936394C79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943600"/>
            <a:ext cx="7772400" cy="533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sz="2000">
                <a:solidFill>
                  <a:srgbClr val="FFCC00"/>
                </a:solidFill>
              </a:rPr>
              <a:t>                                  Naples , Sant’Anna dei Lombardi</a:t>
            </a:r>
          </a:p>
        </p:txBody>
      </p:sp>
      <p:pic>
        <p:nvPicPr>
          <p:cNvPr id="18436" name="Picture 4" descr="F:\Mes documents\Mes images\Campania Felix\Naples 15.18\22.Ste Anne des L.Nicodéme.jpg">
            <a:extLst>
              <a:ext uri="{FF2B5EF4-FFF2-40B4-BE49-F238E27FC236}">
                <a16:creationId xmlns:a16="http://schemas.microsoft.com/office/drawing/2014/main" id="{F765C62D-4FA3-654A-B8C7-C7422CE66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3494088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F:\Mes documents\Mes images\17. IUTL,Renaissance à Naples\File0002.jpg">
            <a:extLst>
              <a:ext uri="{FF2B5EF4-FFF2-40B4-BE49-F238E27FC236}">
                <a16:creationId xmlns:a16="http://schemas.microsoft.com/office/drawing/2014/main" id="{41382009-A0F1-254A-9E1E-2A06999EC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14400"/>
            <a:ext cx="353377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utoUpdateAnimBg="0"/>
      <p:bldP spid="18435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55D33C9-54B8-0344-85AB-6EB0F8E045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28600"/>
          </a:xfrm>
        </p:spPr>
        <p:txBody>
          <a:bodyPr/>
          <a:lstStyle/>
          <a:p>
            <a:pPr eaLnBrk="1" hangingPunct="1"/>
            <a:r>
              <a:rPr lang="fr-FR" altLang="fr-FR" sz="2000">
                <a:solidFill>
                  <a:srgbClr val="FF9933"/>
                </a:solidFill>
              </a:rPr>
              <a:t>GUIDO MAZZONI – MISE AU TOMBEAU – JOSEPH D’ARIMATHIE (ALPHONSE II DE NAPLES ? )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6B215AC-71DB-3342-B73C-E5054C379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172200"/>
            <a:ext cx="7772400" cy="45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sz="2000">
                <a:solidFill>
                  <a:srgbClr val="FF9933"/>
                </a:solidFill>
              </a:rPr>
              <a:t>                           Naples , Sant’Anna dei’Lombardi</a:t>
            </a:r>
          </a:p>
        </p:txBody>
      </p:sp>
      <p:pic>
        <p:nvPicPr>
          <p:cNvPr id="17412" name="Picture 4" descr="F:\Mes documents\Mes images\Campania Felix\Naples 15.18\23.N.Ste Anne des L.Alphonse II d'.jpg">
            <a:extLst>
              <a:ext uri="{FF2B5EF4-FFF2-40B4-BE49-F238E27FC236}">
                <a16:creationId xmlns:a16="http://schemas.microsoft.com/office/drawing/2014/main" id="{94CB7321-9A3F-FD4F-81CF-5E0BCE2B8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4411663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  <p:bldP spid="17411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A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re 1">
            <a:extLst>
              <a:ext uri="{FF2B5EF4-FFF2-40B4-BE49-F238E27FC236}">
                <a16:creationId xmlns:a16="http://schemas.microsoft.com/office/drawing/2014/main" id="{DE0523DF-6DAA-4C42-BA56-F00ED3E193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27013"/>
          </a:xfrm>
        </p:spPr>
        <p:txBody>
          <a:bodyPr/>
          <a:lstStyle/>
          <a:p>
            <a:r>
              <a:rPr lang="fr-FR" altLang="fr-FR" sz="2000"/>
              <a:t>DON PACELLO DE MERCOGLIANO – PORTRAIT –VITRAIL CONTEMPORAIN</a:t>
            </a:r>
          </a:p>
        </p:txBody>
      </p:sp>
      <p:sp>
        <p:nvSpPr>
          <p:cNvPr id="69635" name="Espace réservé du contenu 2">
            <a:extLst>
              <a:ext uri="{FF2B5EF4-FFF2-40B4-BE49-F238E27FC236}">
                <a16:creationId xmlns:a16="http://schemas.microsoft.com/office/drawing/2014/main" id="{FC730096-6509-D245-A099-31BD64AA42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453188"/>
            <a:ext cx="7772400" cy="2159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  Amboise, Château-Gaillard </a:t>
            </a:r>
          </a:p>
        </p:txBody>
      </p:sp>
      <p:pic>
        <p:nvPicPr>
          <p:cNvPr id="69636" name="Image 1">
            <a:extLst>
              <a:ext uri="{FF2B5EF4-FFF2-40B4-BE49-F238E27FC236}">
                <a16:creationId xmlns:a16="http://schemas.microsoft.com/office/drawing/2014/main" id="{9CF7E7D0-E345-5E40-A87E-66CD8F326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1143000"/>
            <a:ext cx="4346575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F3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BDD5B2-63D5-5649-8E54-16611B1D2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55575"/>
          </a:xfrm>
        </p:spPr>
        <p:txBody>
          <a:bodyPr/>
          <a:lstStyle/>
          <a:p>
            <a:pPr>
              <a:defRPr/>
            </a:pPr>
            <a:r>
              <a:rPr lang="fr-FR" sz="2000" dirty="0">
                <a:latin typeface="+mn-lt"/>
              </a:rPr>
              <a:t>AMBOISE – CHÂTEAU-GAILLARD - ORANGERIE  </a:t>
            </a:r>
          </a:p>
        </p:txBody>
      </p:sp>
      <p:sp>
        <p:nvSpPr>
          <p:cNvPr id="70659" name="Espace réservé du contenu 2">
            <a:extLst>
              <a:ext uri="{FF2B5EF4-FFF2-40B4-BE49-F238E27FC236}">
                <a16:creationId xmlns:a16="http://schemas.microsoft.com/office/drawing/2014/main" id="{23EFE4B5-3D41-4440-877B-03FFF5FD86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5805488"/>
            <a:ext cx="7772400" cy="2905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                  Amboise </a:t>
            </a:r>
          </a:p>
        </p:txBody>
      </p:sp>
      <p:pic>
        <p:nvPicPr>
          <p:cNvPr id="70660" name="Image 3">
            <a:extLst>
              <a:ext uri="{FF2B5EF4-FFF2-40B4-BE49-F238E27FC236}">
                <a16:creationId xmlns:a16="http://schemas.microsoft.com/office/drawing/2014/main" id="{75FECA2B-2D7F-C74F-A270-CE7536F8C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05251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B6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re 1">
            <a:extLst>
              <a:ext uri="{FF2B5EF4-FFF2-40B4-BE49-F238E27FC236}">
                <a16:creationId xmlns:a16="http://schemas.microsoft.com/office/drawing/2014/main" id="{4D93EAA4-E252-3641-BDA1-75630077DF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27013"/>
          </a:xfrm>
        </p:spPr>
        <p:txBody>
          <a:bodyPr/>
          <a:lstStyle/>
          <a:p>
            <a:r>
              <a:rPr lang="fr-FR" altLang="fr-FR" sz="2000"/>
              <a:t>CHÂTEAU-GAILLARD - RECONSTITUTION</a:t>
            </a:r>
          </a:p>
        </p:txBody>
      </p:sp>
      <p:sp>
        <p:nvSpPr>
          <p:cNvPr id="71683" name="Espace réservé du contenu 2">
            <a:extLst>
              <a:ext uri="{FF2B5EF4-FFF2-40B4-BE49-F238E27FC236}">
                <a16:creationId xmlns:a16="http://schemas.microsoft.com/office/drawing/2014/main" id="{C888645D-F3F7-8446-B00D-23D8F73DF3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5876925"/>
            <a:ext cx="7772400" cy="2190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     Amboise , Château-Gaillard </a:t>
            </a:r>
          </a:p>
        </p:txBody>
      </p:sp>
      <p:pic>
        <p:nvPicPr>
          <p:cNvPr id="71684" name="Image 3">
            <a:extLst>
              <a:ext uri="{FF2B5EF4-FFF2-40B4-BE49-F238E27FC236}">
                <a16:creationId xmlns:a16="http://schemas.microsoft.com/office/drawing/2014/main" id="{1CA066B0-D068-6C42-8769-41DB23F93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89025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F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re 1">
            <a:extLst>
              <a:ext uri="{FF2B5EF4-FFF2-40B4-BE49-F238E27FC236}">
                <a16:creationId xmlns:a16="http://schemas.microsoft.com/office/drawing/2014/main" id="{8CA241B0-14D3-7C40-880D-00A5B4863A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371475"/>
          </a:xfrm>
        </p:spPr>
        <p:txBody>
          <a:bodyPr/>
          <a:lstStyle/>
          <a:p>
            <a:r>
              <a:rPr lang="fr-FR" altLang="fr-FR" sz="2000"/>
              <a:t>LE CHÂTEAU DE TARASCON – LE LOGIS ROYAL</a:t>
            </a:r>
          </a:p>
        </p:txBody>
      </p:sp>
      <p:pic>
        <p:nvPicPr>
          <p:cNvPr id="18435" name="Image 1">
            <a:extLst>
              <a:ext uri="{FF2B5EF4-FFF2-40B4-BE49-F238E27FC236}">
                <a16:creationId xmlns:a16="http://schemas.microsoft.com/office/drawing/2014/main" id="{A803D386-08F4-094B-AD44-27E07C440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19150"/>
            <a:ext cx="9074150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F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re 1">
            <a:extLst>
              <a:ext uri="{FF2B5EF4-FFF2-40B4-BE49-F238E27FC236}">
                <a16:creationId xmlns:a16="http://schemas.microsoft.com/office/drawing/2014/main" id="{95B04933-DC4F-7741-A37A-9434924FA2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27013"/>
          </a:xfrm>
        </p:spPr>
        <p:txBody>
          <a:bodyPr/>
          <a:lstStyle/>
          <a:p>
            <a:r>
              <a:rPr lang="fr-FR" altLang="fr-FR" sz="2000"/>
              <a:t>AMBOISE – CHÂTEAU GAILLARD , JARDINS </a:t>
            </a:r>
          </a:p>
        </p:txBody>
      </p:sp>
      <p:sp>
        <p:nvSpPr>
          <p:cNvPr id="72707" name="Espace réservé du contenu 2">
            <a:extLst>
              <a:ext uri="{FF2B5EF4-FFF2-40B4-BE49-F238E27FC236}">
                <a16:creationId xmlns:a16="http://schemas.microsoft.com/office/drawing/2014/main" id="{8C7C7F75-75CF-1441-8CC2-1A386D91B2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381750"/>
            <a:ext cx="7558088" cy="33940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Amboise , Château Gaillard</a:t>
            </a:r>
          </a:p>
        </p:txBody>
      </p:sp>
      <p:pic>
        <p:nvPicPr>
          <p:cNvPr id="72708" name="Image 3">
            <a:extLst>
              <a:ext uri="{FF2B5EF4-FFF2-40B4-BE49-F238E27FC236}">
                <a16:creationId xmlns:a16="http://schemas.microsoft.com/office/drawing/2014/main" id="{3D58D903-CD79-8045-8C19-FCEF3F5A9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250"/>
            <a:ext cx="9144000" cy="502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BFCB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B1BA696-C89C-B248-8028-8F3D57ED0E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381000"/>
          </a:xfrm>
        </p:spPr>
        <p:txBody>
          <a:bodyPr/>
          <a:lstStyle/>
          <a:p>
            <a:pPr eaLnBrk="1" hangingPunct="1"/>
            <a:r>
              <a:rPr lang="fr-FR" altLang="fr-FR" sz="2000"/>
              <a:t>L’ARMEE DE CHARLES VIII ENTRE A NAPLES LE 12 MAI 1495, CRONACA DELLA NAPOLI ARAGONESE 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FAD155A-35E1-674E-B383-9A6A7D6FBE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248400"/>
            <a:ext cx="7772400" cy="38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000"/>
              <a:t>                         New York , Pierpont and Morgan Library</a:t>
            </a:r>
          </a:p>
        </p:txBody>
      </p:sp>
      <p:pic>
        <p:nvPicPr>
          <p:cNvPr id="4100" name="Picture 4" descr="F:\Mes documents\Mes images\17. IUTL,Renaissance à Naples\Armée de Charles VIII,12 mai 1495 Cronaca della Napoli Aragonese Pierpont Morgannaples_miniature2.jpg">
            <a:extLst>
              <a:ext uri="{FF2B5EF4-FFF2-40B4-BE49-F238E27FC236}">
                <a16:creationId xmlns:a16="http://schemas.microsoft.com/office/drawing/2014/main" id="{4E3BC406-7188-3B4A-A625-077CD60E4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11200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  <p:bldP spid="4099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re 1">
            <a:extLst>
              <a:ext uri="{FF2B5EF4-FFF2-40B4-BE49-F238E27FC236}">
                <a16:creationId xmlns:a16="http://schemas.microsoft.com/office/drawing/2014/main" id="{5207D0A2-D432-CF45-9ABB-E74F6B70FC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27013"/>
          </a:xfrm>
        </p:spPr>
        <p:txBody>
          <a:bodyPr/>
          <a:lstStyle/>
          <a:p>
            <a:r>
              <a:rPr lang="fr-FR" altLang="fr-FR" sz="2000"/>
              <a:t>JACQUES ANDROUET DU CERCEAU – CHÂTEAU DE BLOIS </a:t>
            </a:r>
          </a:p>
        </p:txBody>
      </p:sp>
      <p:pic>
        <p:nvPicPr>
          <p:cNvPr id="74755" name="Image 4">
            <a:extLst>
              <a:ext uri="{FF2B5EF4-FFF2-40B4-BE49-F238E27FC236}">
                <a16:creationId xmlns:a16="http://schemas.microsoft.com/office/drawing/2014/main" id="{71B582AB-DCFF-4E41-8464-DA918737D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557338"/>
            <a:ext cx="8707437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re 1">
            <a:extLst>
              <a:ext uri="{FF2B5EF4-FFF2-40B4-BE49-F238E27FC236}">
                <a16:creationId xmlns:a16="http://schemas.microsoft.com/office/drawing/2014/main" id="{E47FE84E-E711-8E4C-BBD8-F5FA567A23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27013"/>
          </a:xfrm>
        </p:spPr>
        <p:txBody>
          <a:bodyPr/>
          <a:lstStyle/>
          <a:p>
            <a:r>
              <a:rPr lang="fr-FR" altLang="fr-FR" sz="2000"/>
              <a:t>JACQUES ANDROUET DU CERCEAU – CHÂTEAU DE GAILLON </a:t>
            </a:r>
          </a:p>
        </p:txBody>
      </p:sp>
      <p:pic>
        <p:nvPicPr>
          <p:cNvPr id="75779" name="Image 3">
            <a:extLst>
              <a:ext uri="{FF2B5EF4-FFF2-40B4-BE49-F238E27FC236}">
                <a16:creationId xmlns:a16="http://schemas.microsoft.com/office/drawing/2014/main" id="{0747B3AE-7BEF-D840-9096-095894053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052513"/>
            <a:ext cx="805815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re 1">
            <a:extLst>
              <a:ext uri="{FF2B5EF4-FFF2-40B4-BE49-F238E27FC236}">
                <a16:creationId xmlns:a16="http://schemas.microsoft.com/office/drawing/2014/main" id="{6AEA0338-FE14-6E47-AFBE-09EC8F1541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227013"/>
          </a:xfrm>
        </p:spPr>
        <p:txBody>
          <a:bodyPr/>
          <a:lstStyle/>
          <a:p>
            <a:r>
              <a:rPr lang="fr-FR" altLang="fr-FR" sz="2000"/>
              <a:t>GAIGNIERES – GUIDO MAZZONI - TOMBEAU DE CHARLES VIII , gravure </a:t>
            </a:r>
          </a:p>
        </p:txBody>
      </p:sp>
      <p:sp>
        <p:nvSpPr>
          <p:cNvPr id="76803" name="Espace réservé du contenu 2">
            <a:extLst>
              <a:ext uri="{FF2B5EF4-FFF2-40B4-BE49-F238E27FC236}">
                <a16:creationId xmlns:a16="http://schemas.microsoft.com/office/drawing/2014/main" id="{C8FF9FD3-80EE-7F44-86EE-71E22EF1B23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381750"/>
            <a:ext cx="7772400" cy="28733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Paris , Bibliothèque nationale de France </a:t>
            </a:r>
          </a:p>
        </p:txBody>
      </p:sp>
      <p:pic>
        <p:nvPicPr>
          <p:cNvPr id="76804" name="Image 3">
            <a:extLst>
              <a:ext uri="{FF2B5EF4-FFF2-40B4-BE49-F238E27FC236}">
                <a16:creationId xmlns:a16="http://schemas.microsoft.com/office/drawing/2014/main" id="{27E73F51-8C0F-A747-AA89-721830498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836613"/>
            <a:ext cx="41021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re 1">
            <a:extLst>
              <a:ext uri="{FF2B5EF4-FFF2-40B4-BE49-F238E27FC236}">
                <a16:creationId xmlns:a16="http://schemas.microsoft.com/office/drawing/2014/main" id="{99554F59-350B-BC40-9A10-D9A07BDE6F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27013"/>
          </a:xfrm>
        </p:spPr>
        <p:txBody>
          <a:bodyPr/>
          <a:lstStyle/>
          <a:p>
            <a:r>
              <a:rPr lang="fr-FR" altLang="fr-FR" sz="2000"/>
              <a:t>ARTISTE INCONNU – BUSTE DE FRA GIOCONDO</a:t>
            </a:r>
          </a:p>
        </p:txBody>
      </p:sp>
      <p:sp>
        <p:nvSpPr>
          <p:cNvPr id="77827" name="Espace réservé du contenu 2">
            <a:extLst>
              <a:ext uri="{FF2B5EF4-FFF2-40B4-BE49-F238E27FC236}">
                <a16:creationId xmlns:a16="http://schemas.microsoft.com/office/drawing/2014/main" id="{4DD990EE-FAA9-E041-9F95-3C1CF9EE87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523038"/>
            <a:ext cx="7772400" cy="2905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Verone , Biblioteca civica </a:t>
            </a:r>
          </a:p>
        </p:txBody>
      </p:sp>
      <p:pic>
        <p:nvPicPr>
          <p:cNvPr id="77828" name="Image 3">
            <a:extLst>
              <a:ext uri="{FF2B5EF4-FFF2-40B4-BE49-F238E27FC236}">
                <a16:creationId xmlns:a16="http://schemas.microsoft.com/office/drawing/2014/main" id="{BB363D57-4442-8F49-B7D3-EB505920E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981075"/>
            <a:ext cx="2738437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re 1">
            <a:extLst>
              <a:ext uri="{FF2B5EF4-FFF2-40B4-BE49-F238E27FC236}">
                <a16:creationId xmlns:a16="http://schemas.microsoft.com/office/drawing/2014/main" id="{BAAEB85F-5BB4-A64F-B941-A748037738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371475"/>
          </a:xfrm>
        </p:spPr>
        <p:txBody>
          <a:bodyPr/>
          <a:lstStyle/>
          <a:p>
            <a:r>
              <a:rPr lang="fr-FR" altLang="fr-FR" sz="2000"/>
              <a:t>EL BOCCADOR – HÔTEL DE VILLE DE PARIS , gravure </a:t>
            </a:r>
          </a:p>
        </p:txBody>
      </p:sp>
      <p:sp>
        <p:nvSpPr>
          <p:cNvPr id="78851" name="Espace réservé du contenu 2">
            <a:extLst>
              <a:ext uri="{FF2B5EF4-FFF2-40B4-BE49-F238E27FC236}">
                <a16:creationId xmlns:a16="http://schemas.microsoft.com/office/drawing/2014/main" id="{0C844921-CC78-104B-BC36-E9FB9F13E0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450013"/>
            <a:ext cx="7772400" cy="2190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in Eugene de la Gournerie, l’Hôtel de Ville de Paris , Mâme, 1856 </a:t>
            </a:r>
          </a:p>
        </p:txBody>
      </p:sp>
      <p:pic>
        <p:nvPicPr>
          <p:cNvPr id="78852" name="Image 3">
            <a:extLst>
              <a:ext uri="{FF2B5EF4-FFF2-40B4-BE49-F238E27FC236}">
                <a16:creationId xmlns:a16="http://schemas.microsoft.com/office/drawing/2014/main" id="{60D82CD8-E382-4043-AE81-D997D50C1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695325"/>
            <a:ext cx="711835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66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F938D529-BEBE-184C-ACE5-267216B865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72400" cy="6477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sz="2200" dirty="0">
                <a:solidFill>
                  <a:schemeClr val="bg1"/>
                </a:solidFill>
                <a:cs typeface="Times New Roman" pitchFamily="18" charset="0"/>
              </a:rPr>
              <a:t>FRANCOIS FLEURY RICHARD – VALENTINE DE MILAN PLEURANT LA MORT DE SON EPOUX LOUIS D’ORLEANS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C619C226-D320-E943-920D-32D87D8C81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324600"/>
            <a:ext cx="7772400" cy="15240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sz="1800" dirty="0">
                <a:solidFill>
                  <a:schemeClr val="bg1"/>
                </a:solidFill>
              </a:rPr>
              <a:t>                                                                                    </a:t>
            </a:r>
            <a:r>
              <a:rPr lang="fr-FR" sz="8000" dirty="0">
                <a:solidFill>
                  <a:schemeClr val="bg1"/>
                </a:solidFill>
                <a:cs typeface="Times New Roman" pitchFamily="18" charset="0"/>
              </a:rPr>
              <a:t>Malmaison, Musée de Malmaison et de Bois Préau</a:t>
            </a:r>
          </a:p>
        </p:txBody>
      </p:sp>
      <p:pic>
        <p:nvPicPr>
          <p:cNvPr id="46084" name="Picture 4" descr="F:\Mes documents\Mes images\010910 Romantisme\Ingres valentine de Milan.jpg">
            <a:extLst>
              <a:ext uri="{FF2B5EF4-FFF2-40B4-BE49-F238E27FC236}">
                <a16:creationId xmlns:a16="http://schemas.microsoft.com/office/drawing/2014/main" id="{078817DB-3F99-F845-BD6B-E72C4776C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1143000"/>
            <a:ext cx="391160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utoUpdateAnimBg="0"/>
      <p:bldP spid="46083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7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re 1">
            <a:extLst>
              <a:ext uri="{FF2B5EF4-FFF2-40B4-BE49-F238E27FC236}">
                <a16:creationId xmlns:a16="http://schemas.microsoft.com/office/drawing/2014/main" id="{56FC6678-6AC1-0142-8C8B-3B7F2E74AD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74637"/>
          </a:xfrm>
        </p:spPr>
        <p:txBody>
          <a:bodyPr/>
          <a:lstStyle/>
          <a:p>
            <a:r>
              <a:rPr lang="fr-FR" altLang="fr-FR" sz="2000">
                <a:solidFill>
                  <a:schemeClr val="bg1"/>
                </a:solidFill>
                <a:cs typeface="Times New Roman" panose="02020603050405020304" pitchFamily="18" charset="0"/>
              </a:rPr>
              <a:t>LA GUERRE EN ITALIE SOUS LOUIS XII</a:t>
            </a:r>
          </a:p>
        </p:txBody>
      </p:sp>
      <p:pic>
        <p:nvPicPr>
          <p:cNvPr id="81923" name="Image 3" descr="Guerre en Italie sous Louis XII.jpg">
            <a:extLst>
              <a:ext uri="{FF2B5EF4-FFF2-40B4-BE49-F238E27FC236}">
                <a16:creationId xmlns:a16="http://schemas.microsoft.com/office/drawing/2014/main" id="{4E86337E-DB8D-744B-995D-7D728A090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11188"/>
            <a:ext cx="4305300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Espace réservé du contenu 4">
            <a:extLst>
              <a:ext uri="{FF2B5EF4-FFF2-40B4-BE49-F238E27FC236}">
                <a16:creationId xmlns:a16="http://schemas.microsoft.com/office/drawing/2014/main" id="{377A2C3A-C30F-C740-B578-74508C3BB8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6381750"/>
            <a:ext cx="8229600" cy="503238"/>
          </a:xfrm>
        </p:spPr>
        <p:txBody>
          <a:bodyPr/>
          <a:lstStyle/>
          <a:p>
            <a:pPr>
              <a:buFontTx/>
              <a:buNone/>
            </a:pPr>
            <a:r>
              <a:rPr lang="fr-FR" altLang="fr-FR" sz="2000">
                <a:solidFill>
                  <a:schemeClr val="bg1"/>
                </a:solidFill>
                <a:cs typeface="Times New Roman" panose="02020603050405020304" pitchFamily="18" charset="0"/>
              </a:rPr>
              <a:t>                      In Philippe Hamon , Les Renaissances , 1453 -1559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15F005-4ABE-6F4F-8478-5101C53AB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2000" dirty="0">
                <a:solidFill>
                  <a:schemeClr val="bg1"/>
                </a:solidFill>
                <a:cs typeface="Times New Roman" pitchFamily="18" charset="0"/>
              </a:rPr>
              <a:t>JEAN BOURDICHON (v.1457-1521)– JEAN MAROT – LE VOYAGE DE GENES –f ° 1, JEAN MAROT FAIT DON DE SON LIVRE A ANNE DE BRETAGNE</a:t>
            </a:r>
          </a:p>
        </p:txBody>
      </p:sp>
      <p:sp>
        <p:nvSpPr>
          <p:cNvPr id="83971" name="Espace réservé du contenu 2">
            <a:extLst>
              <a:ext uri="{FF2B5EF4-FFF2-40B4-BE49-F238E27FC236}">
                <a16:creationId xmlns:a16="http://schemas.microsoft.com/office/drawing/2014/main" id="{B48EB12F-7B53-314E-ABC7-ADFAD3DE8B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6276975"/>
            <a:ext cx="8229600" cy="247650"/>
          </a:xfrm>
        </p:spPr>
        <p:txBody>
          <a:bodyPr/>
          <a:lstStyle/>
          <a:p>
            <a:pPr>
              <a:buFontTx/>
              <a:buNone/>
            </a:pPr>
            <a:r>
              <a:rPr lang="fr-FR" altLang="fr-FR" sz="2000">
                <a:solidFill>
                  <a:schemeClr val="bg1"/>
                </a:solidFill>
                <a:cs typeface="Times New Roman" panose="02020603050405020304" pitchFamily="18" charset="0"/>
              </a:rPr>
              <a:t>                             Paris, Bibliothèque nationale de France</a:t>
            </a:r>
          </a:p>
        </p:txBody>
      </p:sp>
      <p:pic>
        <p:nvPicPr>
          <p:cNvPr id="83972" name="Image 3" descr="Marot,Bourdichon,1,Présentation.jpg">
            <a:extLst>
              <a:ext uri="{FF2B5EF4-FFF2-40B4-BE49-F238E27FC236}">
                <a16:creationId xmlns:a16="http://schemas.microsoft.com/office/drawing/2014/main" id="{75EF74A7-8E97-2940-AE3C-3C8528C0A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765175"/>
            <a:ext cx="36734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A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>
            <a:extLst>
              <a:ext uri="{FF2B5EF4-FFF2-40B4-BE49-F238E27FC236}">
                <a16:creationId xmlns:a16="http://schemas.microsoft.com/office/drawing/2014/main" id="{D9F08512-5EAD-344B-A4D0-F453D9B759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298450"/>
          </a:xfrm>
        </p:spPr>
        <p:txBody>
          <a:bodyPr/>
          <a:lstStyle/>
          <a:p>
            <a:r>
              <a:rPr lang="fr-FR" altLang="fr-FR" sz="2000"/>
              <a:t>FRANCESCO  LAURANA – RETABLE DU PORTEMENT DE CROIX  </a:t>
            </a:r>
          </a:p>
        </p:txBody>
      </p:sp>
      <p:pic>
        <p:nvPicPr>
          <p:cNvPr id="20483" name="Espace réservé du contenu 3" descr="Avignon église_Saint_Didier_retable_de_Laurana.jpg">
            <a:extLst>
              <a:ext uri="{FF2B5EF4-FFF2-40B4-BE49-F238E27FC236}">
                <a16:creationId xmlns:a16="http://schemas.microsoft.com/office/drawing/2014/main" id="{D03582E1-0D06-E24B-ABC5-154815F7F2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693738"/>
            <a:ext cx="7199313" cy="5399087"/>
          </a:xfrm>
        </p:spPr>
      </p:pic>
      <p:sp>
        <p:nvSpPr>
          <p:cNvPr id="20484" name="ZoneTexte 4">
            <a:extLst>
              <a:ext uri="{FF2B5EF4-FFF2-40B4-BE49-F238E27FC236}">
                <a16:creationId xmlns:a16="http://schemas.microsoft.com/office/drawing/2014/main" id="{A5D0C2FF-AA64-5347-8616-955BD7F49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6237288"/>
            <a:ext cx="5240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/>
              <a:t>                                Avignon , Eglise Saint Didier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re 1">
            <a:extLst>
              <a:ext uri="{FF2B5EF4-FFF2-40B4-BE49-F238E27FC236}">
                <a16:creationId xmlns:a16="http://schemas.microsoft.com/office/drawing/2014/main" id="{DB3B8B02-076F-B148-92A4-B45B166800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46075"/>
          </a:xfrm>
        </p:spPr>
        <p:txBody>
          <a:bodyPr/>
          <a:lstStyle/>
          <a:p>
            <a:r>
              <a:rPr lang="fr-FR" altLang="fr-FR" sz="1800">
                <a:cs typeface="Times New Roman" panose="02020603050405020304" pitchFamily="18" charset="0"/>
              </a:rPr>
              <a:t>JEAN </a:t>
            </a:r>
            <a:r>
              <a:rPr lang="fr-FR" altLang="fr-FR" sz="1800">
                <a:solidFill>
                  <a:schemeClr val="bg1"/>
                </a:solidFill>
                <a:cs typeface="Times New Roman" panose="02020603050405020304" pitchFamily="18" charset="0"/>
              </a:rPr>
              <a:t>BOURDICHON(v.1457-1521) – JEAN MAROT – LA VOYAGE DE GENES </a:t>
            </a:r>
            <a:r>
              <a:rPr lang="fr-FR" altLang="fr-FR" sz="1800">
                <a:cs typeface="Times New Roman" panose="02020603050405020304" pitchFamily="18" charset="0"/>
              </a:rPr>
              <a:t>– </a:t>
            </a:r>
            <a:r>
              <a:rPr lang="fr-FR" altLang="fr-FR" sz="1800">
                <a:solidFill>
                  <a:schemeClr val="bg1"/>
                </a:solidFill>
                <a:cs typeface="Times New Roman" panose="02020603050405020304" pitchFamily="18" charset="0"/>
              </a:rPr>
              <a:t>JEAN MAROT PRESENTE SON LIVRE A ANNE DE BRETAGNE,détail, PORTRAIT DE JEAN MAROT</a:t>
            </a:r>
          </a:p>
        </p:txBody>
      </p:sp>
      <p:sp>
        <p:nvSpPr>
          <p:cNvPr id="86019" name="Espace réservé du contenu 2">
            <a:extLst>
              <a:ext uri="{FF2B5EF4-FFF2-40B4-BE49-F238E27FC236}">
                <a16:creationId xmlns:a16="http://schemas.microsoft.com/office/drawing/2014/main" id="{96147778-76C5-F24E-93A7-DD4C4641CE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6419850"/>
            <a:ext cx="8229600" cy="249238"/>
          </a:xfrm>
        </p:spPr>
        <p:txBody>
          <a:bodyPr/>
          <a:lstStyle/>
          <a:p>
            <a:pPr>
              <a:buFontTx/>
              <a:buNone/>
            </a:pPr>
            <a:r>
              <a:rPr lang="fr-FR" altLang="fr-FR" sz="2000">
                <a:solidFill>
                  <a:schemeClr val="bg1"/>
                </a:solidFill>
                <a:cs typeface="Times New Roman" panose="02020603050405020304" pitchFamily="18" charset="0"/>
              </a:rPr>
              <a:t>                                 Paris , Bibliothèque nationale de France </a:t>
            </a:r>
          </a:p>
        </p:txBody>
      </p:sp>
      <p:pic>
        <p:nvPicPr>
          <p:cNvPr id="86020" name="Image 3" descr="Marot,Bourdichon,2,présentation.jpg">
            <a:extLst>
              <a:ext uri="{FF2B5EF4-FFF2-40B4-BE49-F238E27FC236}">
                <a16:creationId xmlns:a16="http://schemas.microsoft.com/office/drawing/2014/main" id="{435DE791-6C17-CF45-ABE6-773BA9305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908050"/>
            <a:ext cx="56007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D8C103-64C9-3E4F-B187-495B47550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6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fr-FR" sz="2000" dirty="0">
                <a:solidFill>
                  <a:schemeClr val="bg1"/>
                </a:solidFill>
                <a:cs typeface="Times New Roman" pitchFamily="18" charset="0"/>
              </a:rPr>
              <a:t>JEAN BOURDICHON (v.1457-1521)– JEAN MAROT – LE VOYAGE DE GENES , f° 6 GENES LE COMMERCE LE PEULE ET LA NOBLESSE</a:t>
            </a:r>
          </a:p>
        </p:txBody>
      </p:sp>
      <p:sp>
        <p:nvSpPr>
          <p:cNvPr id="88067" name="Espace réservé du contenu 2">
            <a:extLst>
              <a:ext uri="{FF2B5EF4-FFF2-40B4-BE49-F238E27FC236}">
                <a16:creationId xmlns:a16="http://schemas.microsoft.com/office/drawing/2014/main" id="{4764F8EC-FAB3-2E47-BB7E-BD4FCF3235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288" y="6276975"/>
            <a:ext cx="8229600" cy="247650"/>
          </a:xfrm>
        </p:spPr>
        <p:txBody>
          <a:bodyPr/>
          <a:lstStyle/>
          <a:p>
            <a:pPr>
              <a:buFontTx/>
              <a:buNone/>
            </a:pPr>
            <a:r>
              <a:rPr lang="fr-FR" altLang="fr-FR" sz="2000">
                <a:cs typeface="Times New Roman" panose="02020603050405020304" pitchFamily="18" charset="0"/>
              </a:rPr>
              <a:t>                              </a:t>
            </a:r>
            <a:r>
              <a:rPr lang="fr-FR" altLang="fr-FR" sz="2000">
                <a:solidFill>
                  <a:schemeClr val="bg1"/>
                </a:solidFill>
                <a:cs typeface="Times New Roman" panose="02020603050405020304" pitchFamily="18" charset="0"/>
              </a:rPr>
              <a:t>Paris , Bibliothèque nationale de France</a:t>
            </a:r>
          </a:p>
        </p:txBody>
      </p:sp>
      <p:pic>
        <p:nvPicPr>
          <p:cNvPr id="88068" name="Image 3" descr="Marot,Bourdichon,Génes le commerce la noblesse.jpg">
            <a:extLst>
              <a:ext uri="{FF2B5EF4-FFF2-40B4-BE49-F238E27FC236}">
                <a16:creationId xmlns:a16="http://schemas.microsoft.com/office/drawing/2014/main" id="{A8DA367B-852E-414B-8A38-17F6F8A2E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836613"/>
            <a:ext cx="365125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re 1">
            <a:extLst>
              <a:ext uri="{FF2B5EF4-FFF2-40B4-BE49-F238E27FC236}">
                <a16:creationId xmlns:a16="http://schemas.microsoft.com/office/drawing/2014/main" id="{1D6BEB47-EBA5-C046-A7DE-82FC4E86A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2125" y="260350"/>
            <a:ext cx="8229600" cy="346075"/>
          </a:xfrm>
        </p:spPr>
        <p:txBody>
          <a:bodyPr/>
          <a:lstStyle/>
          <a:p>
            <a:r>
              <a:rPr lang="fr-FR" altLang="fr-FR" sz="1800">
                <a:solidFill>
                  <a:srgbClr val="FFC000"/>
                </a:solidFill>
                <a:cs typeface="Times New Roman" panose="02020603050405020304" pitchFamily="18" charset="0"/>
              </a:rPr>
              <a:t>JEAN BOURDICHON (v.1457-1521) – JEAN MAROT – LE VOYADE DE GENES  f° 27– GENES SUR SON TRÔNE PLEURANT DEVANT LA MARCHANDISE LA HONTE ET LE PEUPLE</a:t>
            </a:r>
          </a:p>
        </p:txBody>
      </p:sp>
      <p:sp>
        <p:nvSpPr>
          <p:cNvPr id="90115" name="Espace réservé du contenu 2">
            <a:extLst>
              <a:ext uri="{FF2B5EF4-FFF2-40B4-BE49-F238E27FC236}">
                <a16:creationId xmlns:a16="http://schemas.microsoft.com/office/drawing/2014/main" id="{66B183C9-683B-894B-AD9E-0AFFA220F3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6381750"/>
            <a:ext cx="8229600" cy="360363"/>
          </a:xfrm>
        </p:spPr>
        <p:txBody>
          <a:bodyPr/>
          <a:lstStyle/>
          <a:p>
            <a:pPr>
              <a:buFontTx/>
              <a:buNone/>
            </a:pPr>
            <a:r>
              <a:rPr lang="fr-FR" altLang="fr-FR" sz="2000">
                <a:solidFill>
                  <a:srgbClr val="FFC000"/>
                </a:solidFill>
                <a:cs typeface="Times New Roman" panose="02020603050405020304" pitchFamily="18" charset="0"/>
              </a:rPr>
              <a:t>                            Paris , Bibliothèque nationale de France</a:t>
            </a:r>
          </a:p>
        </p:txBody>
      </p:sp>
      <p:pic>
        <p:nvPicPr>
          <p:cNvPr id="90116" name="Image 3" descr="Marot,Bourdichon,Génespleure devant la Marchandise et le peuple .jpg">
            <a:extLst>
              <a:ext uri="{FF2B5EF4-FFF2-40B4-BE49-F238E27FC236}">
                <a16:creationId xmlns:a16="http://schemas.microsoft.com/office/drawing/2014/main" id="{231CF896-BB33-AC4C-8DA7-D5583454D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909638"/>
            <a:ext cx="3530600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re 1">
            <a:extLst>
              <a:ext uri="{FF2B5EF4-FFF2-40B4-BE49-F238E27FC236}">
                <a16:creationId xmlns:a16="http://schemas.microsoft.com/office/drawing/2014/main" id="{125F3CA0-93AD-3D49-825C-E7FBE07341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346075"/>
          </a:xfrm>
        </p:spPr>
        <p:txBody>
          <a:bodyPr/>
          <a:lstStyle/>
          <a:p>
            <a:r>
              <a:rPr lang="fr-FR" altLang="fr-FR" sz="1800">
                <a:solidFill>
                  <a:srgbClr val="FFC000"/>
                </a:solidFill>
                <a:cs typeface="Times New Roman" panose="02020603050405020304" pitchFamily="18" charset="0"/>
              </a:rPr>
              <a:t>JEAN BOURDICHON (v.1457-1521) – JEAN MAROT – LE VOYADE DE GENES  f° 27– GENES SUR SON TRÔNE PLEURANT DEVANT LA MARCHANDISE LA HONTE ET LE PEUPLE</a:t>
            </a:r>
          </a:p>
        </p:txBody>
      </p:sp>
      <p:sp>
        <p:nvSpPr>
          <p:cNvPr id="92163" name="Espace réservé du contenu 2">
            <a:extLst>
              <a:ext uri="{FF2B5EF4-FFF2-40B4-BE49-F238E27FC236}">
                <a16:creationId xmlns:a16="http://schemas.microsoft.com/office/drawing/2014/main" id="{C7E3DC17-1E06-894A-AE6B-34C1DEE868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6381750"/>
            <a:ext cx="8229600" cy="360363"/>
          </a:xfrm>
        </p:spPr>
        <p:txBody>
          <a:bodyPr/>
          <a:lstStyle/>
          <a:p>
            <a:pPr>
              <a:buFontTx/>
              <a:buNone/>
            </a:pPr>
            <a:r>
              <a:rPr lang="fr-FR" altLang="fr-FR" sz="2000">
                <a:solidFill>
                  <a:srgbClr val="FFC000"/>
                </a:solidFill>
                <a:cs typeface="Times New Roman" panose="02020603050405020304" pitchFamily="18" charset="0"/>
              </a:rPr>
              <a:t>                            Paris , Bibliothèque nationale de France</a:t>
            </a:r>
          </a:p>
        </p:txBody>
      </p:sp>
      <p:pic>
        <p:nvPicPr>
          <p:cNvPr id="92164" name="Image 3" descr="Marot,Bourdichon,Génespleure devant la Marchandise et le peuple .jpg">
            <a:extLst>
              <a:ext uri="{FF2B5EF4-FFF2-40B4-BE49-F238E27FC236}">
                <a16:creationId xmlns:a16="http://schemas.microsoft.com/office/drawing/2014/main" id="{84795119-FFBD-1B4D-87E3-BF9DF0035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909638"/>
            <a:ext cx="3530600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DBE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9018ACB-1D7C-A846-A229-9C070C02A9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848600" cy="457200"/>
          </a:xfrm>
        </p:spPr>
        <p:txBody>
          <a:bodyPr/>
          <a:lstStyle/>
          <a:p>
            <a:pPr eaLnBrk="1" hangingPunct="1"/>
            <a:r>
              <a:rPr lang="fr-FR" altLang="fr-FR" sz="1800" b="1"/>
              <a:t>JEAN BOURDICHON – LE VOYAGE DE GENES DE JEAN MAROT , TOURS v. 1508, LOUIS XII SORT D’ALESSANDRIA ET SE DIRIGE VERS GENES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CE3427C1-0714-F746-8194-DF3CB155E7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324600"/>
            <a:ext cx="7772400" cy="38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000"/>
              <a:t>                           Paris , Bibliothèque nationale de France</a:t>
            </a:r>
          </a:p>
        </p:txBody>
      </p:sp>
      <p:pic>
        <p:nvPicPr>
          <p:cNvPr id="5124" name="Picture 4" descr="F:\Mes documents\Mes images\17. IUTL,Renaissance à Naples\Bourdichon,voyage de Génes.jpg">
            <a:extLst>
              <a:ext uri="{FF2B5EF4-FFF2-40B4-BE49-F238E27FC236}">
                <a16:creationId xmlns:a16="http://schemas.microsoft.com/office/drawing/2014/main" id="{2C32B95D-5339-4741-927B-4744E2227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6800"/>
            <a:ext cx="3297238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  <p:bldP spid="5123" grpId="0" build="p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re 1">
            <a:extLst>
              <a:ext uri="{FF2B5EF4-FFF2-40B4-BE49-F238E27FC236}">
                <a16:creationId xmlns:a16="http://schemas.microsoft.com/office/drawing/2014/main" id="{22E64CFE-7011-524A-AF99-B7D429EB1B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227012"/>
          </a:xfrm>
        </p:spPr>
        <p:txBody>
          <a:bodyPr/>
          <a:lstStyle/>
          <a:p>
            <a:r>
              <a:rPr lang="fr-FR" altLang="fr-FR" sz="2000"/>
              <a:t>JEAN BOURDICHON – LE VOYAGE A GENES DE JEAN MAROT , TOURS, v.1508</a:t>
            </a:r>
          </a:p>
        </p:txBody>
      </p:sp>
      <p:sp>
        <p:nvSpPr>
          <p:cNvPr id="95235" name="Espace réservé du contenu 2">
            <a:extLst>
              <a:ext uri="{FF2B5EF4-FFF2-40B4-BE49-F238E27FC236}">
                <a16:creationId xmlns:a16="http://schemas.microsoft.com/office/drawing/2014/main" id="{4EE69191-F061-5F4E-86F5-4EBEF168F2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523038"/>
            <a:ext cx="7772400" cy="2905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Paris , Bibliothèque nationale de France </a:t>
            </a:r>
          </a:p>
        </p:txBody>
      </p:sp>
      <p:pic>
        <p:nvPicPr>
          <p:cNvPr id="95236" name="Image 3">
            <a:extLst>
              <a:ext uri="{FF2B5EF4-FFF2-40B4-BE49-F238E27FC236}">
                <a16:creationId xmlns:a16="http://schemas.microsoft.com/office/drawing/2014/main" id="{B9B8D624-4984-584F-A73A-07EAFE04F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803275"/>
            <a:ext cx="350996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B9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re 1">
            <a:extLst>
              <a:ext uri="{FF2B5EF4-FFF2-40B4-BE49-F238E27FC236}">
                <a16:creationId xmlns:a16="http://schemas.microsoft.com/office/drawing/2014/main" id="{F1F8E84B-8DB0-1748-B6FC-2B06273207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27013"/>
          </a:xfrm>
        </p:spPr>
        <p:txBody>
          <a:bodyPr/>
          <a:lstStyle/>
          <a:p>
            <a:r>
              <a:rPr lang="fr-FR" altLang="fr-FR" sz="2000"/>
              <a:t> ANDREA SOLARIO – SAINT GEORGES ET SAINT SEBASTIEN  </a:t>
            </a:r>
          </a:p>
        </p:txBody>
      </p:sp>
      <p:sp>
        <p:nvSpPr>
          <p:cNvPr id="96259" name="Espace réservé du contenu 2">
            <a:extLst>
              <a:ext uri="{FF2B5EF4-FFF2-40B4-BE49-F238E27FC236}">
                <a16:creationId xmlns:a16="http://schemas.microsoft.com/office/drawing/2014/main" id="{38334612-6DCA-A047-AE4D-EBE0022AA1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453188"/>
            <a:ext cx="7772400" cy="2905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      Detroit , Museum of Art </a:t>
            </a:r>
          </a:p>
        </p:txBody>
      </p:sp>
      <p:pic>
        <p:nvPicPr>
          <p:cNvPr id="96260" name="Image 3">
            <a:extLst>
              <a:ext uri="{FF2B5EF4-FFF2-40B4-BE49-F238E27FC236}">
                <a16:creationId xmlns:a16="http://schemas.microsoft.com/office/drawing/2014/main" id="{CB918A82-E7D5-D44C-824E-B49042F7C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981075"/>
            <a:ext cx="3981450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re 1">
            <a:extLst>
              <a:ext uri="{FF2B5EF4-FFF2-40B4-BE49-F238E27FC236}">
                <a16:creationId xmlns:a16="http://schemas.microsoft.com/office/drawing/2014/main" id="{A6FEF2CF-D593-BF44-B527-F932FE312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27013"/>
          </a:xfrm>
        </p:spPr>
        <p:txBody>
          <a:bodyPr/>
          <a:lstStyle/>
          <a:p>
            <a:r>
              <a:rPr lang="fr-FR" altLang="fr-FR" sz="2000">
                <a:solidFill>
                  <a:schemeClr val="bg1"/>
                </a:solidFill>
              </a:rPr>
              <a:t>ANDREA SOLARIO – TETE DE SAINT JEAN BAPTISTE,1507</a:t>
            </a:r>
          </a:p>
        </p:txBody>
      </p:sp>
      <p:sp>
        <p:nvSpPr>
          <p:cNvPr id="97283" name="Espace réservé du contenu 2">
            <a:extLst>
              <a:ext uri="{FF2B5EF4-FFF2-40B4-BE49-F238E27FC236}">
                <a16:creationId xmlns:a16="http://schemas.microsoft.com/office/drawing/2014/main" id="{0DBE7D44-9397-C544-A2F2-95387E10E4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378575"/>
            <a:ext cx="7772400" cy="2190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>
                <a:solidFill>
                  <a:schemeClr val="bg1"/>
                </a:solidFill>
              </a:rPr>
              <a:t>                                                   Paris , Musée du Louvre </a:t>
            </a:r>
          </a:p>
        </p:txBody>
      </p:sp>
      <p:pic>
        <p:nvPicPr>
          <p:cNvPr id="97284" name="Image 3">
            <a:extLst>
              <a:ext uri="{FF2B5EF4-FFF2-40B4-BE49-F238E27FC236}">
                <a16:creationId xmlns:a16="http://schemas.microsoft.com/office/drawing/2014/main" id="{271553B5-AC0A-9A49-AB7C-149B9510F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977900"/>
            <a:ext cx="509111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re 1">
            <a:extLst>
              <a:ext uri="{FF2B5EF4-FFF2-40B4-BE49-F238E27FC236}">
                <a16:creationId xmlns:a16="http://schemas.microsoft.com/office/drawing/2014/main" id="{5F51EC20-B439-144E-A959-72607B4386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27013"/>
          </a:xfrm>
        </p:spPr>
        <p:txBody>
          <a:bodyPr/>
          <a:lstStyle/>
          <a:p>
            <a:r>
              <a:rPr lang="fr-FR" altLang="fr-FR" sz="2000"/>
              <a:t>ANDREA SOLARIO – LA VIERGE AU COUSSIN VERT</a:t>
            </a:r>
          </a:p>
        </p:txBody>
      </p:sp>
      <p:sp>
        <p:nvSpPr>
          <p:cNvPr id="98307" name="Espace réservé du contenu 2">
            <a:extLst>
              <a:ext uri="{FF2B5EF4-FFF2-40B4-BE49-F238E27FC236}">
                <a16:creationId xmlns:a16="http://schemas.microsoft.com/office/drawing/2014/main" id="{D626CCE5-72BA-C54C-ADD0-825A74CDB5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523038"/>
            <a:ext cx="7772400" cy="2905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Paris  Musée du Louvre </a:t>
            </a:r>
          </a:p>
        </p:txBody>
      </p:sp>
      <p:pic>
        <p:nvPicPr>
          <p:cNvPr id="98308" name="Image 1">
            <a:extLst>
              <a:ext uri="{FF2B5EF4-FFF2-40B4-BE49-F238E27FC236}">
                <a16:creationId xmlns:a16="http://schemas.microsoft.com/office/drawing/2014/main" id="{9AE4D656-F9F0-8D4E-AC1D-DBCBE9641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979488"/>
            <a:ext cx="449738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B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B85BE786-5FE7-FC4C-B98C-149425F864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27013"/>
          </a:xfrm>
        </p:spPr>
        <p:txBody>
          <a:bodyPr/>
          <a:lstStyle/>
          <a:p>
            <a:r>
              <a:rPr lang="fr-FR" altLang="fr-FR" sz="2000"/>
              <a:t>ANDREA SOLARIO – DEPOSITION   </a:t>
            </a:r>
          </a:p>
        </p:txBody>
      </p:sp>
      <p:sp>
        <p:nvSpPr>
          <p:cNvPr id="99331" name="Espace réservé du contenu 2">
            <a:extLst>
              <a:ext uri="{FF2B5EF4-FFF2-40B4-BE49-F238E27FC236}">
                <a16:creationId xmlns:a16="http://schemas.microsoft.com/office/drawing/2014/main" id="{5AA2B032-77C6-AB4D-879C-B18FEAC483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381750"/>
            <a:ext cx="7558088" cy="2190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 Paris , Musée du Louvre </a:t>
            </a:r>
          </a:p>
        </p:txBody>
      </p:sp>
      <p:pic>
        <p:nvPicPr>
          <p:cNvPr id="99332" name="Image 1">
            <a:extLst>
              <a:ext uri="{FF2B5EF4-FFF2-40B4-BE49-F238E27FC236}">
                <a16:creationId xmlns:a16="http://schemas.microsoft.com/office/drawing/2014/main" id="{6EE55C1B-8460-EA4E-B422-A6A3BE367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984250"/>
            <a:ext cx="4816475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A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>
            <a:extLst>
              <a:ext uri="{FF2B5EF4-FFF2-40B4-BE49-F238E27FC236}">
                <a16:creationId xmlns:a16="http://schemas.microsoft.com/office/drawing/2014/main" id="{51B2A6F9-1A92-AC44-AC39-542C5FE2BD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300038"/>
          </a:xfrm>
        </p:spPr>
        <p:txBody>
          <a:bodyPr/>
          <a:lstStyle/>
          <a:p>
            <a:r>
              <a:rPr lang="fr-FR" altLang="fr-FR" sz="2000"/>
              <a:t>FRANCESCO LAURANA – LE PORTEMENT DE CROIX – détail : LA VIERGE</a:t>
            </a:r>
          </a:p>
        </p:txBody>
      </p:sp>
      <p:pic>
        <p:nvPicPr>
          <p:cNvPr id="22531" name="Image 3" descr="laurana porteement de croix 3.JPG">
            <a:extLst>
              <a:ext uri="{FF2B5EF4-FFF2-40B4-BE49-F238E27FC236}">
                <a16:creationId xmlns:a16="http://schemas.microsoft.com/office/drawing/2014/main" id="{2A7D1394-508E-F047-A224-35DB7ADA3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836613"/>
            <a:ext cx="719931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Espace réservé du contenu 4">
            <a:extLst>
              <a:ext uri="{FF2B5EF4-FFF2-40B4-BE49-F238E27FC236}">
                <a16:creationId xmlns:a16="http://schemas.microsoft.com/office/drawing/2014/main" id="{1DEA2BE8-B377-604A-83BF-D658B471B4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5949950"/>
            <a:ext cx="7772400" cy="692150"/>
          </a:xfrm>
        </p:spPr>
        <p:txBody>
          <a:bodyPr/>
          <a:lstStyle/>
          <a:p>
            <a:endParaRPr lang="fr-FR" altLang="fr-FR" sz="2000"/>
          </a:p>
          <a:p>
            <a:pPr>
              <a:buFontTx/>
              <a:buNone/>
            </a:pPr>
            <a:r>
              <a:rPr lang="fr-FR" altLang="fr-FR" sz="2000"/>
              <a:t>                                       Avignon , Eglise Saint Didier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re 1">
            <a:extLst>
              <a:ext uri="{FF2B5EF4-FFF2-40B4-BE49-F238E27FC236}">
                <a16:creationId xmlns:a16="http://schemas.microsoft.com/office/drawing/2014/main" id="{D1C7D36B-92CB-A54D-891D-D07581EF4F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227013"/>
          </a:xfrm>
        </p:spPr>
        <p:txBody>
          <a:bodyPr/>
          <a:lstStyle/>
          <a:p>
            <a:r>
              <a:rPr lang="fr-FR" altLang="fr-FR" sz="2000"/>
              <a:t>JEAN JUSTE – TOMBEAU DE LOUIS XII et d’ ANNE DE BRETAGNE </a:t>
            </a:r>
          </a:p>
        </p:txBody>
      </p:sp>
      <p:pic>
        <p:nvPicPr>
          <p:cNvPr id="100355" name="Espace réservé du contenu 3">
            <a:extLst>
              <a:ext uri="{FF2B5EF4-FFF2-40B4-BE49-F238E27FC236}">
                <a16:creationId xmlns:a16="http://schemas.microsoft.com/office/drawing/2014/main" id="{6D06CC76-D925-EC46-996A-F917E87F2D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2859088"/>
            <a:ext cx="1008062" cy="1509712"/>
          </a:xfrm>
        </p:spPr>
      </p:pic>
      <p:pic>
        <p:nvPicPr>
          <p:cNvPr id="100356" name="Image 4">
            <a:extLst>
              <a:ext uri="{FF2B5EF4-FFF2-40B4-BE49-F238E27FC236}">
                <a16:creationId xmlns:a16="http://schemas.microsoft.com/office/drawing/2014/main" id="{71F962EA-4C59-FA48-9943-AEDCB10C60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858838"/>
            <a:ext cx="3605212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ZoneTexte 5">
            <a:extLst>
              <a:ext uri="{FF2B5EF4-FFF2-40B4-BE49-F238E27FC236}">
                <a16:creationId xmlns:a16="http://schemas.microsoft.com/office/drawing/2014/main" id="{96DC8DC1-306B-1B42-ADE3-F6A7C9547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200" y="6237288"/>
            <a:ext cx="60309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                               Saint-Denis, Abbaye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re 1">
            <a:extLst>
              <a:ext uri="{FF2B5EF4-FFF2-40B4-BE49-F238E27FC236}">
                <a16:creationId xmlns:a16="http://schemas.microsoft.com/office/drawing/2014/main" id="{F8C27079-8933-C743-96A7-C354C3C705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27013"/>
          </a:xfrm>
        </p:spPr>
        <p:txBody>
          <a:bodyPr/>
          <a:lstStyle/>
          <a:p>
            <a:r>
              <a:rPr lang="fr-FR" altLang="fr-FR" sz="2000"/>
              <a:t>  JEAN JUSTE – TOMBEAU DE LOUIS XII et d’ANNE DE BRETAGNE</a:t>
            </a:r>
          </a:p>
        </p:txBody>
      </p:sp>
      <p:sp>
        <p:nvSpPr>
          <p:cNvPr id="101379" name="Espace réservé du contenu 2">
            <a:extLst>
              <a:ext uri="{FF2B5EF4-FFF2-40B4-BE49-F238E27FC236}">
                <a16:creationId xmlns:a16="http://schemas.microsoft.com/office/drawing/2014/main" id="{A5596D35-B977-0F4A-BED6-EB60585F1A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307138"/>
            <a:ext cx="7772400" cy="1460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      Saint Denis, Abbaye </a:t>
            </a:r>
          </a:p>
        </p:txBody>
      </p:sp>
      <p:pic>
        <p:nvPicPr>
          <p:cNvPr id="101380" name="Image 3">
            <a:extLst>
              <a:ext uri="{FF2B5EF4-FFF2-40B4-BE49-F238E27FC236}">
                <a16:creationId xmlns:a16="http://schemas.microsoft.com/office/drawing/2014/main" id="{8E80651B-9EDE-7C45-973A-539339C96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016000"/>
            <a:ext cx="76073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A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re 1">
            <a:extLst>
              <a:ext uri="{FF2B5EF4-FFF2-40B4-BE49-F238E27FC236}">
                <a16:creationId xmlns:a16="http://schemas.microsoft.com/office/drawing/2014/main" id="{0485BB2D-9EBD-504A-9AA5-EFFD19BF1C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300038"/>
          </a:xfrm>
        </p:spPr>
        <p:txBody>
          <a:bodyPr/>
          <a:lstStyle/>
          <a:p>
            <a:r>
              <a:rPr lang="fr-FR" altLang="fr-FR" sz="2000"/>
              <a:t>JEAN JUSTE – TOMBEAU DE LOUIS XII et d’ANNE DE BRETAGNE</a:t>
            </a:r>
          </a:p>
        </p:txBody>
      </p:sp>
      <p:sp>
        <p:nvSpPr>
          <p:cNvPr id="102403" name="Espace réservé du contenu 2">
            <a:extLst>
              <a:ext uri="{FF2B5EF4-FFF2-40B4-BE49-F238E27FC236}">
                <a16:creationId xmlns:a16="http://schemas.microsoft.com/office/drawing/2014/main" id="{9D06B7F6-E377-894A-B86E-1400B29CA0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523038"/>
            <a:ext cx="7772400" cy="2905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2000"/>
              <a:t>                                     Saint Denis , Abbaye </a:t>
            </a:r>
          </a:p>
        </p:txBody>
      </p:sp>
      <p:pic>
        <p:nvPicPr>
          <p:cNvPr id="102404" name="Image 3">
            <a:extLst>
              <a:ext uri="{FF2B5EF4-FFF2-40B4-BE49-F238E27FC236}">
                <a16:creationId xmlns:a16="http://schemas.microsoft.com/office/drawing/2014/main" id="{B82154D2-D309-D144-B874-D50737B67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981075"/>
            <a:ext cx="3606800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Image 4">
            <a:extLst>
              <a:ext uri="{FF2B5EF4-FFF2-40B4-BE49-F238E27FC236}">
                <a16:creationId xmlns:a16="http://schemas.microsoft.com/office/drawing/2014/main" id="{FBCE5A48-AEA7-5849-9EFF-A53153B0C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81075"/>
            <a:ext cx="360521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A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re 1">
            <a:extLst>
              <a:ext uri="{FF2B5EF4-FFF2-40B4-BE49-F238E27FC236}">
                <a16:creationId xmlns:a16="http://schemas.microsoft.com/office/drawing/2014/main" id="{8C8686CE-A3BF-D240-9EDB-F9406C3876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6988"/>
            <a:ext cx="7874000" cy="735013"/>
          </a:xfrm>
        </p:spPr>
        <p:txBody>
          <a:bodyPr/>
          <a:lstStyle/>
          <a:p>
            <a:r>
              <a:rPr lang="fr-FR" altLang="fr-FR" sz="2000"/>
              <a:t>JEAN JUSTE – TOMBEAU DE LOUIS XII et d’ANNE DE BRETAGNE LES VERTUS CARDINALES – TEMPERANCE , FORCE </a:t>
            </a:r>
          </a:p>
        </p:txBody>
      </p:sp>
      <p:sp>
        <p:nvSpPr>
          <p:cNvPr id="103427" name="Espace réservé du contenu 2">
            <a:extLst>
              <a:ext uri="{FF2B5EF4-FFF2-40B4-BE49-F238E27FC236}">
                <a16:creationId xmlns:a16="http://schemas.microsoft.com/office/drawing/2014/main" id="{D3170B82-F203-D641-A889-2D98A18E59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84225" y="6453188"/>
            <a:ext cx="7772400" cy="2905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      Saint Denis, Abbaye </a:t>
            </a:r>
          </a:p>
        </p:txBody>
      </p:sp>
      <p:pic>
        <p:nvPicPr>
          <p:cNvPr id="103428" name="Image 3">
            <a:extLst>
              <a:ext uri="{FF2B5EF4-FFF2-40B4-BE49-F238E27FC236}">
                <a16:creationId xmlns:a16="http://schemas.microsoft.com/office/drawing/2014/main" id="{4CDEB46C-7F7F-2C49-B7CB-E9A01A5A7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881063"/>
            <a:ext cx="3605212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Image 4">
            <a:extLst>
              <a:ext uri="{FF2B5EF4-FFF2-40B4-BE49-F238E27FC236}">
                <a16:creationId xmlns:a16="http://schemas.microsoft.com/office/drawing/2014/main" id="{0164623D-E2C6-674D-991E-DEF1E6156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881063"/>
            <a:ext cx="3606800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7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re 1">
            <a:extLst>
              <a:ext uri="{FF2B5EF4-FFF2-40B4-BE49-F238E27FC236}">
                <a16:creationId xmlns:a16="http://schemas.microsoft.com/office/drawing/2014/main" id="{D2A86399-5A18-1842-B096-78E73A8C12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227013"/>
          </a:xfrm>
        </p:spPr>
        <p:txBody>
          <a:bodyPr/>
          <a:lstStyle/>
          <a:p>
            <a:r>
              <a:rPr lang="fr-FR" altLang="fr-FR" sz="2000"/>
              <a:t>ANDREA SOLARIO – PORTRAIT DU CARDINAL GEORGES D’AMBOISE</a:t>
            </a:r>
          </a:p>
        </p:txBody>
      </p:sp>
      <p:sp>
        <p:nvSpPr>
          <p:cNvPr id="104451" name="Espace réservé du contenu 2">
            <a:extLst>
              <a:ext uri="{FF2B5EF4-FFF2-40B4-BE49-F238E27FC236}">
                <a16:creationId xmlns:a16="http://schemas.microsoft.com/office/drawing/2014/main" id="{7F84F451-186F-144B-8BFD-7DFC9B904A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378575"/>
            <a:ext cx="7772400" cy="2190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    Paris , Musée du Louvre </a:t>
            </a:r>
          </a:p>
        </p:txBody>
      </p:sp>
      <p:pic>
        <p:nvPicPr>
          <p:cNvPr id="104452" name="Image 3">
            <a:extLst>
              <a:ext uri="{FF2B5EF4-FFF2-40B4-BE49-F238E27FC236}">
                <a16:creationId xmlns:a16="http://schemas.microsoft.com/office/drawing/2014/main" id="{B6F45CBD-A273-2F47-A95A-5E29C6482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25" y="720725"/>
            <a:ext cx="3308350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re 1">
            <a:extLst>
              <a:ext uri="{FF2B5EF4-FFF2-40B4-BE49-F238E27FC236}">
                <a16:creationId xmlns:a16="http://schemas.microsoft.com/office/drawing/2014/main" id="{98A09EB7-B9AB-D346-A2A9-C5BCCA60E2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74637"/>
          </a:xfrm>
        </p:spPr>
        <p:txBody>
          <a:bodyPr/>
          <a:lstStyle/>
          <a:p>
            <a:r>
              <a:rPr lang="fr-FR" altLang="fr-FR" sz="2000">
                <a:cs typeface="Times New Roman" panose="02020603050405020304" pitchFamily="18" charset="0"/>
              </a:rPr>
              <a:t>GILLE LE BRETON – FONTAINEBLEAU - LA PORTE DOREE , GAILLON – CHATELET D’ENTREE</a:t>
            </a:r>
          </a:p>
        </p:txBody>
      </p:sp>
      <p:sp>
        <p:nvSpPr>
          <p:cNvPr id="105475" name="Espace réservé du contenu 2">
            <a:extLst>
              <a:ext uri="{FF2B5EF4-FFF2-40B4-BE49-F238E27FC236}">
                <a16:creationId xmlns:a16="http://schemas.microsoft.com/office/drawing/2014/main" id="{3AB75B25-EEFD-0C44-8463-6554FA8160E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19113" y="6237288"/>
            <a:ext cx="8229600" cy="504825"/>
          </a:xfrm>
        </p:spPr>
        <p:txBody>
          <a:bodyPr/>
          <a:lstStyle/>
          <a:p>
            <a:pPr>
              <a:buFontTx/>
              <a:buNone/>
            </a:pPr>
            <a:r>
              <a:rPr lang="fr-FR" altLang="fr-FR" sz="2000">
                <a:cs typeface="Times New Roman" panose="02020603050405020304" pitchFamily="18" charset="0"/>
              </a:rPr>
              <a:t>                                       Fontainebleau – Gaillon </a:t>
            </a:r>
          </a:p>
        </p:txBody>
      </p:sp>
      <p:pic>
        <p:nvPicPr>
          <p:cNvPr id="105476" name="Image 3" descr="xFontainebleau,Porte Dorée.jpg">
            <a:extLst>
              <a:ext uri="{FF2B5EF4-FFF2-40B4-BE49-F238E27FC236}">
                <a16:creationId xmlns:a16="http://schemas.microsoft.com/office/drawing/2014/main" id="{C3C3F4D9-E381-3144-B73A-18F570E3A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765175"/>
            <a:ext cx="30511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Image 4" descr="Gaillon 12.JPG">
            <a:extLst>
              <a:ext uri="{FF2B5EF4-FFF2-40B4-BE49-F238E27FC236}">
                <a16:creationId xmlns:a16="http://schemas.microsoft.com/office/drawing/2014/main" id="{4ACE1AFE-3B7C-C74E-90C5-BB92E8B5E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765175"/>
            <a:ext cx="3036887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re 1">
            <a:extLst>
              <a:ext uri="{FF2B5EF4-FFF2-40B4-BE49-F238E27FC236}">
                <a16:creationId xmlns:a16="http://schemas.microsoft.com/office/drawing/2014/main" id="{37206EBF-E415-684A-8BE8-4401774F1E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46075"/>
          </a:xfrm>
        </p:spPr>
        <p:txBody>
          <a:bodyPr/>
          <a:lstStyle/>
          <a:p>
            <a:r>
              <a:rPr lang="fr-FR" altLang="fr-FR" sz="2000">
                <a:cs typeface="Times New Roman" panose="02020603050405020304" pitchFamily="18" charset="0"/>
              </a:rPr>
              <a:t>GILLES LE BRETON – LA PORTE DOREE</a:t>
            </a:r>
          </a:p>
        </p:txBody>
      </p:sp>
      <p:sp>
        <p:nvSpPr>
          <p:cNvPr id="107523" name="Espace réservé du contenu 2">
            <a:extLst>
              <a:ext uri="{FF2B5EF4-FFF2-40B4-BE49-F238E27FC236}">
                <a16:creationId xmlns:a16="http://schemas.microsoft.com/office/drawing/2014/main" id="{40B55B1F-74AF-E84B-8645-53E801602B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6203950"/>
            <a:ext cx="8229600" cy="249238"/>
          </a:xfrm>
        </p:spPr>
        <p:txBody>
          <a:bodyPr/>
          <a:lstStyle/>
          <a:p>
            <a:pPr>
              <a:buFontTx/>
              <a:buNone/>
            </a:pPr>
            <a:r>
              <a:rPr lang="fr-FR" altLang="fr-FR" sz="2000">
                <a:cs typeface="Times New Roman" panose="02020603050405020304" pitchFamily="18" charset="0"/>
              </a:rPr>
              <a:t>                                            Fontainebleau , Château</a:t>
            </a:r>
          </a:p>
        </p:txBody>
      </p:sp>
      <p:pic>
        <p:nvPicPr>
          <p:cNvPr id="107524" name="Image 3" descr="Fontainebleau,Porte Dorée.jpg">
            <a:extLst>
              <a:ext uri="{FF2B5EF4-FFF2-40B4-BE49-F238E27FC236}">
                <a16:creationId xmlns:a16="http://schemas.microsoft.com/office/drawing/2014/main" id="{C0C66333-E772-1447-9308-3F9406A9B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5" y="765175"/>
            <a:ext cx="3052763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re 1">
            <a:extLst>
              <a:ext uri="{FF2B5EF4-FFF2-40B4-BE49-F238E27FC236}">
                <a16:creationId xmlns:a16="http://schemas.microsoft.com/office/drawing/2014/main" id="{3BE8C3B3-B174-8F44-8064-A7B645BD2D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720725"/>
          </a:xfrm>
        </p:spPr>
        <p:txBody>
          <a:bodyPr/>
          <a:lstStyle/>
          <a:p>
            <a:r>
              <a:rPr lang="fr-FR" altLang="fr-FR" sz="2000"/>
              <a:t>COLIN BAR – CHÂTEAU DE GAILLON – LE CHATELET</a:t>
            </a:r>
          </a:p>
        </p:txBody>
      </p:sp>
      <p:sp>
        <p:nvSpPr>
          <p:cNvPr id="109571" name="Espace réservé du contenu 2">
            <a:extLst>
              <a:ext uri="{FF2B5EF4-FFF2-40B4-BE49-F238E27FC236}">
                <a16:creationId xmlns:a16="http://schemas.microsoft.com/office/drawing/2014/main" id="{73BDCE5A-0639-454A-A9DD-0EC8295D3D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378575"/>
            <a:ext cx="7772400" cy="36353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             Gaillon , Eure </a:t>
            </a:r>
          </a:p>
        </p:txBody>
      </p:sp>
      <p:pic>
        <p:nvPicPr>
          <p:cNvPr id="109572" name="Image 1">
            <a:extLst>
              <a:ext uri="{FF2B5EF4-FFF2-40B4-BE49-F238E27FC236}">
                <a16:creationId xmlns:a16="http://schemas.microsoft.com/office/drawing/2014/main" id="{40BC10BC-B08B-4040-9CD1-1659B1F5C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92150"/>
            <a:ext cx="4206875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A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re 1">
            <a:extLst>
              <a:ext uri="{FF2B5EF4-FFF2-40B4-BE49-F238E27FC236}">
                <a16:creationId xmlns:a16="http://schemas.microsoft.com/office/drawing/2014/main" id="{AD8AF1F5-346A-9B48-8DF0-9FC133F641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918450" cy="792162"/>
          </a:xfrm>
        </p:spPr>
        <p:txBody>
          <a:bodyPr/>
          <a:lstStyle/>
          <a:p>
            <a:r>
              <a:rPr lang="fr-FR" altLang="fr-FR" sz="2000"/>
              <a:t>CHÂTEAU DE GAILLON </a:t>
            </a:r>
          </a:p>
        </p:txBody>
      </p:sp>
      <p:sp>
        <p:nvSpPr>
          <p:cNvPr id="110595" name="Espace réservé du contenu 2">
            <a:extLst>
              <a:ext uri="{FF2B5EF4-FFF2-40B4-BE49-F238E27FC236}">
                <a16:creationId xmlns:a16="http://schemas.microsoft.com/office/drawing/2014/main" id="{EB583521-4CD3-D049-89BD-DB0D5D718E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5876925"/>
            <a:ext cx="7772400" cy="2190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               Gaillon , Eure </a:t>
            </a:r>
          </a:p>
        </p:txBody>
      </p:sp>
      <p:pic>
        <p:nvPicPr>
          <p:cNvPr id="110596" name="Image 3">
            <a:extLst>
              <a:ext uri="{FF2B5EF4-FFF2-40B4-BE49-F238E27FC236}">
                <a16:creationId xmlns:a16="http://schemas.microsoft.com/office/drawing/2014/main" id="{580358B8-21BC-0344-A69B-6CD07EA1A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7334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A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re 1">
            <a:extLst>
              <a:ext uri="{FF2B5EF4-FFF2-40B4-BE49-F238E27FC236}">
                <a16:creationId xmlns:a16="http://schemas.microsoft.com/office/drawing/2014/main" id="{80A3BBC0-D5AF-2F4D-9FF4-FC126F5400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98450"/>
          </a:xfrm>
        </p:spPr>
        <p:txBody>
          <a:bodyPr/>
          <a:lstStyle/>
          <a:p>
            <a:r>
              <a:rPr lang="fr-FR" altLang="fr-FR" sz="2000"/>
              <a:t>CHÂTEAU DE GAILLON </a:t>
            </a:r>
          </a:p>
        </p:txBody>
      </p:sp>
      <p:sp>
        <p:nvSpPr>
          <p:cNvPr id="111619" name="Espace réservé du contenu 2">
            <a:extLst>
              <a:ext uri="{FF2B5EF4-FFF2-40B4-BE49-F238E27FC236}">
                <a16:creationId xmlns:a16="http://schemas.microsoft.com/office/drawing/2014/main" id="{DFBD45CA-C5AD-C34A-B8B9-E939D58DCB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378575"/>
            <a:ext cx="7772400" cy="2190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2000"/>
              <a:t>                                                      Gaillon, Eure </a:t>
            </a:r>
          </a:p>
        </p:txBody>
      </p:sp>
      <p:pic>
        <p:nvPicPr>
          <p:cNvPr id="111620" name="Image 3">
            <a:extLst>
              <a:ext uri="{FF2B5EF4-FFF2-40B4-BE49-F238E27FC236}">
                <a16:creationId xmlns:a16="http://schemas.microsoft.com/office/drawing/2014/main" id="{ED7B1532-0F45-6F4A-ADCF-E95DA3EA4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9525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9D67FF-041C-4042-A0F0-1A8026C8E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227013"/>
          </a:xfrm>
        </p:spPr>
        <p:txBody>
          <a:bodyPr/>
          <a:lstStyle/>
          <a:p>
            <a:pPr>
              <a:defRPr/>
            </a:pPr>
            <a:r>
              <a:rPr lang="fr-FR" sz="2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BARTOLOMEO MELIOLI – PORTRAIT DE CHIARA GONZAGA</a:t>
            </a:r>
          </a:p>
        </p:txBody>
      </p:sp>
      <p:pic>
        <p:nvPicPr>
          <p:cNvPr id="24579" name="Image 4">
            <a:extLst>
              <a:ext uri="{FF2B5EF4-FFF2-40B4-BE49-F238E27FC236}">
                <a16:creationId xmlns:a16="http://schemas.microsoft.com/office/drawing/2014/main" id="{F34F45B7-6FE9-CF48-A19F-91B2DBB30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981075"/>
            <a:ext cx="570865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A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re 1">
            <a:extLst>
              <a:ext uri="{FF2B5EF4-FFF2-40B4-BE49-F238E27FC236}">
                <a16:creationId xmlns:a16="http://schemas.microsoft.com/office/drawing/2014/main" id="{46279270-21E2-064B-99F0-B134CB7694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98450"/>
          </a:xfrm>
        </p:spPr>
        <p:txBody>
          <a:bodyPr/>
          <a:lstStyle/>
          <a:p>
            <a:r>
              <a:rPr lang="fr-FR" altLang="fr-FR" sz="2000"/>
              <a:t>CHÂTEAU DE GAILLON – LA LOGGIA </a:t>
            </a:r>
          </a:p>
        </p:txBody>
      </p:sp>
      <p:sp>
        <p:nvSpPr>
          <p:cNvPr id="112643" name="Espace réservé du contenu 2">
            <a:extLst>
              <a:ext uri="{FF2B5EF4-FFF2-40B4-BE49-F238E27FC236}">
                <a16:creationId xmlns:a16="http://schemas.microsoft.com/office/drawing/2014/main" id="{36AB9F50-8E10-1B4D-927E-F595B863E8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381750"/>
            <a:ext cx="7772400" cy="2159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             Gaillon , Eure </a:t>
            </a:r>
          </a:p>
        </p:txBody>
      </p:sp>
      <p:pic>
        <p:nvPicPr>
          <p:cNvPr id="112644" name="Image 3">
            <a:extLst>
              <a:ext uri="{FF2B5EF4-FFF2-40B4-BE49-F238E27FC236}">
                <a16:creationId xmlns:a16="http://schemas.microsoft.com/office/drawing/2014/main" id="{7D7EEF50-2BFD-C248-A1AF-1AE4FF36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107315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re 1">
            <a:extLst>
              <a:ext uri="{FF2B5EF4-FFF2-40B4-BE49-F238E27FC236}">
                <a16:creationId xmlns:a16="http://schemas.microsoft.com/office/drawing/2014/main" id="{72051A58-BBED-AB45-824C-C75CB1A309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01612"/>
          </a:xfrm>
        </p:spPr>
        <p:txBody>
          <a:bodyPr/>
          <a:lstStyle/>
          <a:p>
            <a:r>
              <a:rPr lang="fr-FR" altLang="fr-FR" sz="2000">
                <a:cs typeface="Times New Roman" panose="02020603050405020304" pitchFamily="18" charset="0"/>
              </a:rPr>
              <a:t>CHÂTEAU DE GAILLON – PORTIQUE DE L’ESCALIER</a:t>
            </a:r>
          </a:p>
        </p:txBody>
      </p:sp>
      <p:sp>
        <p:nvSpPr>
          <p:cNvPr id="113667" name="Espace réservé du contenu 2">
            <a:extLst>
              <a:ext uri="{FF2B5EF4-FFF2-40B4-BE49-F238E27FC236}">
                <a16:creationId xmlns:a16="http://schemas.microsoft.com/office/drawing/2014/main" id="{5AB7D92B-4A2A-3A46-9958-BDA3CE3BF6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6276975"/>
            <a:ext cx="8229600" cy="320675"/>
          </a:xfrm>
        </p:spPr>
        <p:txBody>
          <a:bodyPr/>
          <a:lstStyle/>
          <a:p>
            <a:pPr>
              <a:buFontTx/>
              <a:buNone/>
            </a:pPr>
            <a:r>
              <a:rPr lang="fr-FR" altLang="fr-FR" sz="2000">
                <a:cs typeface="Times New Roman" panose="02020603050405020304" pitchFamily="18" charset="0"/>
              </a:rPr>
              <a:t>                                                   Gaillon , Eure</a:t>
            </a:r>
          </a:p>
        </p:txBody>
      </p:sp>
      <p:pic>
        <p:nvPicPr>
          <p:cNvPr id="113668" name="Image 3" descr="Gaillon,portique escalier 2.JPG">
            <a:extLst>
              <a:ext uri="{FF2B5EF4-FFF2-40B4-BE49-F238E27FC236}">
                <a16:creationId xmlns:a16="http://schemas.microsoft.com/office/drawing/2014/main" id="{2C7D266C-1E20-4843-BB59-B5EECA758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81502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EF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re 1">
            <a:extLst>
              <a:ext uri="{FF2B5EF4-FFF2-40B4-BE49-F238E27FC236}">
                <a16:creationId xmlns:a16="http://schemas.microsoft.com/office/drawing/2014/main" id="{AA840624-0FAF-5D49-B805-6A948573F6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02550" cy="360363"/>
          </a:xfrm>
        </p:spPr>
        <p:txBody>
          <a:bodyPr/>
          <a:lstStyle/>
          <a:p>
            <a:r>
              <a:rPr lang="fr-FR" altLang="fr-FR" sz="2000"/>
              <a:t>CHÂTEAU DE GAILLON – VASQUE </a:t>
            </a:r>
          </a:p>
        </p:txBody>
      </p:sp>
      <p:sp>
        <p:nvSpPr>
          <p:cNvPr id="115715" name="ZoneTexte 4">
            <a:extLst>
              <a:ext uri="{FF2B5EF4-FFF2-40B4-BE49-F238E27FC236}">
                <a16:creationId xmlns:a16="http://schemas.microsoft.com/office/drawing/2014/main" id="{92A86B8B-C1F7-8F47-847B-B3B14CBD3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6308725"/>
            <a:ext cx="547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800"/>
              <a:t>                          La Rochefoucauld , Château</a:t>
            </a:r>
          </a:p>
        </p:txBody>
      </p:sp>
      <p:pic>
        <p:nvPicPr>
          <p:cNvPr id="115716" name="Image 1">
            <a:extLst>
              <a:ext uri="{FF2B5EF4-FFF2-40B4-BE49-F238E27FC236}">
                <a16:creationId xmlns:a16="http://schemas.microsoft.com/office/drawing/2014/main" id="{FEB6CD7D-1A7F-674E-9CCC-E75AFCD44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497138"/>
            <a:ext cx="25066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Image 1">
            <a:extLst>
              <a:ext uri="{FF2B5EF4-FFF2-40B4-BE49-F238E27FC236}">
                <a16:creationId xmlns:a16="http://schemas.microsoft.com/office/drawing/2014/main" id="{BFA26FA9-846A-4A48-9F5D-EF39588BF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1075"/>
            <a:ext cx="4679950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A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re 1">
            <a:extLst>
              <a:ext uri="{FF2B5EF4-FFF2-40B4-BE49-F238E27FC236}">
                <a16:creationId xmlns:a16="http://schemas.microsoft.com/office/drawing/2014/main" id="{3EE8DC30-22D1-7E4C-A55C-80138DCA25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227013"/>
          </a:xfrm>
        </p:spPr>
        <p:txBody>
          <a:bodyPr/>
          <a:lstStyle/>
          <a:p>
            <a:r>
              <a:rPr lang="fr-FR" altLang="fr-FR" sz="2000"/>
              <a:t>CHÂTEAU DE GAILLON – FONTAINE, 1510 , détail</a:t>
            </a:r>
          </a:p>
        </p:txBody>
      </p:sp>
      <p:sp>
        <p:nvSpPr>
          <p:cNvPr id="116739" name="Espace réservé du contenu 2">
            <a:extLst>
              <a:ext uri="{FF2B5EF4-FFF2-40B4-BE49-F238E27FC236}">
                <a16:creationId xmlns:a16="http://schemas.microsoft.com/office/drawing/2014/main" id="{5E4D164D-503F-6B47-BC19-D1D6C24E33D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307138"/>
            <a:ext cx="7772400" cy="2905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  La Rochefoucauld, château</a:t>
            </a:r>
          </a:p>
        </p:txBody>
      </p:sp>
      <p:pic>
        <p:nvPicPr>
          <p:cNvPr id="116740" name="Image 3">
            <a:extLst>
              <a:ext uri="{FF2B5EF4-FFF2-40B4-BE49-F238E27FC236}">
                <a16:creationId xmlns:a16="http://schemas.microsoft.com/office/drawing/2014/main" id="{76931FCA-E06C-9342-B297-4FD2C06FB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50" y="712788"/>
            <a:ext cx="4051300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A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re 1">
            <a:extLst>
              <a:ext uri="{FF2B5EF4-FFF2-40B4-BE49-F238E27FC236}">
                <a16:creationId xmlns:a16="http://schemas.microsoft.com/office/drawing/2014/main" id="{7FBFAAA9-28CF-6747-9DA9-E2EF7F8946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27013"/>
          </a:xfrm>
        </p:spPr>
        <p:txBody>
          <a:bodyPr/>
          <a:lstStyle/>
          <a:p>
            <a:r>
              <a:rPr lang="fr-FR" altLang="fr-FR" sz="2000"/>
              <a:t>CHÂTEAU DE GAILLON – STALLES – MISERICORDE – </a:t>
            </a:r>
            <a:br>
              <a:rPr lang="fr-FR" altLang="fr-FR" sz="2000"/>
            </a:br>
            <a:r>
              <a:rPr lang="fr-FR" altLang="fr-FR" sz="2000"/>
              <a:t>RONDE D’ACROBATES</a:t>
            </a:r>
          </a:p>
        </p:txBody>
      </p:sp>
      <p:sp>
        <p:nvSpPr>
          <p:cNvPr id="117763" name="Espace réservé du contenu 2">
            <a:extLst>
              <a:ext uri="{FF2B5EF4-FFF2-40B4-BE49-F238E27FC236}">
                <a16:creationId xmlns:a16="http://schemas.microsoft.com/office/drawing/2014/main" id="{0E5CB6C1-6A2A-3F46-9BF4-C11ED6A9CA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523038"/>
            <a:ext cx="7772400" cy="2190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       Saint Denis, Basilique </a:t>
            </a:r>
          </a:p>
        </p:txBody>
      </p:sp>
      <p:pic>
        <p:nvPicPr>
          <p:cNvPr id="117764" name="Image 3">
            <a:extLst>
              <a:ext uri="{FF2B5EF4-FFF2-40B4-BE49-F238E27FC236}">
                <a16:creationId xmlns:a16="http://schemas.microsoft.com/office/drawing/2014/main" id="{61D14FCC-6F1D-F643-BE38-A7A0CC6F05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89025"/>
            <a:ext cx="7939088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A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re 1">
            <a:extLst>
              <a:ext uri="{FF2B5EF4-FFF2-40B4-BE49-F238E27FC236}">
                <a16:creationId xmlns:a16="http://schemas.microsoft.com/office/drawing/2014/main" id="{F362AEC9-1818-584C-BE4F-DC5D436FBD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55575"/>
          </a:xfrm>
        </p:spPr>
        <p:txBody>
          <a:bodyPr/>
          <a:lstStyle/>
          <a:p>
            <a:r>
              <a:rPr lang="fr-FR" altLang="fr-FR" sz="2000"/>
              <a:t>CHÂTEAU DE GAILLON – STALLES – LE CONCERT DES SATYRES</a:t>
            </a:r>
          </a:p>
        </p:txBody>
      </p:sp>
      <p:sp>
        <p:nvSpPr>
          <p:cNvPr id="118787" name="Espace réservé du contenu 2">
            <a:extLst>
              <a:ext uri="{FF2B5EF4-FFF2-40B4-BE49-F238E27FC236}">
                <a16:creationId xmlns:a16="http://schemas.microsoft.com/office/drawing/2014/main" id="{EA2288F3-011F-AB47-A5E8-CC4F8EC81D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450013"/>
            <a:ext cx="7772400" cy="2921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    Saint Denis , Basilique  </a:t>
            </a:r>
          </a:p>
        </p:txBody>
      </p:sp>
      <p:pic>
        <p:nvPicPr>
          <p:cNvPr id="118788" name="Image 3">
            <a:extLst>
              <a:ext uri="{FF2B5EF4-FFF2-40B4-BE49-F238E27FC236}">
                <a16:creationId xmlns:a16="http://schemas.microsoft.com/office/drawing/2014/main" id="{8EE37815-8FA9-9640-9370-D8A30F782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1050925"/>
            <a:ext cx="8093075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B4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re 1">
            <a:extLst>
              <a:ext uri="{FF2B5EF4-FFF2-40B4-BE49-F238E27FC236}">
                <a16:creationId xmlns:a16="http://schemas.microsoft.com/office/drawing/2014/main" id="{5F112556-8BE7-4549-B022-EFBF2D3AF9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98450"/>
          </a:xfrm>
        </p:spPr>
        <p:txBody>
          <a:bodyPr/>
          <a:lstStyle/>
          <a:p>
            <a:r>
              <a:rPr lang="fr-FR" altLang="fr-FR" sz="2000"/>
              <a:t>ANDREA MANTEGNA – BACCHANALE , gravure</a:t>
            </a:r>
          </a:p>
        </p:txBody>
      </p:sp>
      <p:pic>
        <p:nvPicPr>
          <p:cNvPr id="119811" name="Image 4">
            <a:extLst>
              <a:ext uri="{FF2B5EF4-FFF2-40B4-BE49-F238E27FC236}">
                <a16:creationId xmlns:a16="http://schemas.microsoft.com/office/drawing/2014/main" id="{181F9207-F0BB-1A4C-8F6E-804CD5D52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1268413"/>
            <a:ext cx="927735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Espace réservé du contenu 5">
            <a:extLst>
              <a:ext uri="{FF2B5EF4-FFF2-40B4-BE49-F238E27FC236}">
                <a16:creationId xmlns:a16="http://schemas.microsoft.com/office/drawing/2014/main" id="{9FEF3DEC-C99C-7343-9DAE-A3BE9A8CA1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5589588"/>
            <a:ext cx="7054850" cy="506412"/>
          </a:xfrm>
        </p:spPr>
        <p:txBody>
          <a:bodyPr/>
          <a:lstStyle/>
          <a:p>
            <a:endParaRPr lang="fr-FR" altLang="fr-FR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A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re 1">
            <a:extLst>
              <a:ext uri="{FF2B5EF4-FFF2-40B4-BE49-F238E27FC236}">
                <a16:creationId xmlns:a16="http://schemas.microsoft.com/office/drawing/2014/main" id="{61B2CDAC-874E-7D41-97E6-718175EE76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27013"/>
          </a:xfrm>
        </p:spPr>
        <p:txBody>
          <a:bodyPr/>
          <a:lstStyle/>
          <a:p>
            <a:r>
              <a:rPr lang="fr-FR" altLang="fr-FR" sz="2000"/>
              <a:t>DA BRESCIA – RONDE DE PUTTI </a:t>
            </a:r>
          </a:p>
        </p:txBody>
      </p:sp>
      <p:sp>
        <p:nvSpPr>
          <p:cNvPr id="120835" name="Espace réservé du contenu 2">
            <a:extLst>
              <a:ext uri="{FF2B5EF4-FFF2-40B4-BE49-F238E27FC236}">
                <a16:creationId xmlns:a16="http://schemas.microsoft.com/office/drawing/2014/main" id="{1966C65C-3106-FC49-AB50-C17264A875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5805488"/>
            <a:ext cx="7772400" cy="2905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Paris , Bibliothèque nationale de France </a:t>
            </a:r>
          </a:p>
        </p:txBody>
      </p:sp>
      <p:pic>
        <p:nvPicPr>
          <p:cNvPr id="120836" name="Image 3">
            <a:extLst>
              <a:ext uri="{FF2B5EF4-FFF2-40B4-BE49-F238E27FC236}">
                <a16:creationId xmlns:a16="http://schemas.microsoft.com/office/drawing/2014/main" id="{16E28EFD-0517-A740-836B-D297A9E99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1160463"/>
            <a:ext cx="855662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7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re 1">
            <a:extLst>
              <a:ext uri="{FF2B5EF4-FFF2-40B4-BE49-F238E27FC236}">
                <a16:creationId xmlns:a16="http://schemas.microsoft.com/office/drawing/2014/main" id="{926A1D52-8DF4-8848-A3D4-3AF7F3159F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647700"/>
          </a:xfrm>
        </p:spPr>
        <p:txBody>
          <a:bodyPr/>
          <a:lstStyle/>
          <a:p>
            <a:r>
              <a:rPr lang="fr-FR" altLang="fr-FR" sz="2000"/>
              <a:t>CHÂTEAU DE GAILLON – STALLES – DOSSIER – LA SYBILLE DELPHIQUE</a:t>
            </a:r>
          </a:p>
        </p:txBody>
      </p:sp>
      <p:sp>
        <p:nvSpPr>
          <p:cNvPr id="121859" name="Espace réservé du contenu 2">
            <a:extLst>
              <a:ext uri="{FF2B5EF4-FFF2-40B4-BE49-F238E27FC236}">
                <a16:creationId xmlns:a16="http://schemas.microsoft.com/office/drawing/2014/main" id="{AC3BE9E7-BC94-C042-BC7A-891EB2E741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381750"/>
            <a:ext cx="7772400" cy="2190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         Saint Denis , Basilique                </a:t>
            </a:r>
          </a:p>
        </p:txBody>
      </p:sp>
      <p:pic>
        <p:nvPicPr>
          <p:cNvPr id="121860" name="Image 3">
            <a:extLst>
              <a:ext uri="{FF2B5EF4-FFF2-40B4-BE49-F238E27FC236}">
                <a16:creationId xmlns:a16="http://schemas.microsoft.com/office/drawing/2014/main" id="{FAD40083-45E3-C94F-BF37-F1C3C9956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38213"/>
            <a:ext cx="704373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2E133895-B5BC-494D-A6C6-C5B33E2236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52400"/>
          </a:xfrm>
        </p:spPr>
        <p:txBody>
          <a:bodyPr/>
          <a:lstStyle/>
          <a:p>
            <a:pPr eaLnBrk="1" hangingPunct="1"/>
            <a:r>
              <a:rPr lang="fr-FR" altLang="fr-FR" sz="1400" b="1"/>
              <a:t>BIBLIOTHEQUE DE GEORGES D’AMBOISE – LODI DI IPPOLITA MARIA SFORZA E  ALFONSO II D’ARAGONE A TRE CANTI IN TERZA RIME , XV°S-</a:t>
            </a:r>
            <a:br>
              <a:rPr lang="fr-FR" altLang="fr-FR" sz="1400" b="1"/>
            </a:br>
            <a:r>
              <a:rPr lang="fr-FR" altLang="fr-FR" sz="1400" b="1"/>
              <a:t>Copiste Ippolito Lunense</a:t>
            </a:r>
            <a:br>
              <a:rPr lang="fr-FR" altLang="fr-FR" sz="1400" b="1"/>
            </a:br>
            <a:r>
              <a:rPr lang="fr-FR" altLang="fr-FR" sz="1400" b="1"/>
              <a:t>Enlumineur Giovanni Consentino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55421B0-61BC-E44C-8495-A5AFB6AB1F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477000"/>
            <a:ext cx="7772400" cy="38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2000" b="1"/>
              <a:t>                       Paris , Bibliothèque nationale de France</a:t>
            </a:r>
          </a:p>
        </p:txBody>
      </p:sp>
      <p:pic>
        <p:nvPicPr>
          <p:cNvPr id="21508" name="Picture 4" descr="F:\Mes documents\Mes images\8.Italie France au temps des guerres d'Italie\G.Amboise, Lodi.jpg">
            <a:extLst>
              <a:ext uri="{FF2B5EF4-FFF2-40B4-BE49-F238E27FC236}">
                <a16:creationId xmlns:a16="http://schemas.microsoft.com/office/drawing/2014/main" id="{8CCAA64D-783F-8046-B893-34FAC9A84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06500"/>
            <a:ext cx="325755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utoUpdateAnimBg="0"/>
      <p:bldP spid="21507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>
            <a:extLst>
              <a:ext uri="{FF2B5EF4-FFF2-40B4-BE49-F238E27FC236}">
                <a16:creationId xmlns:a16="http://schemas.microsoft.com/office/drawing/2014/main" id="{93520613-9CC9-B049-BC6A-7850C7DAA2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98450"/>
          </a:xfrm>
        </p:spPr>
        <p:txBody>
          <a:bodyPr/>
          <a:lstStyle/>
          <a:p>
            <a:r>
              <a:rPr lang="fr-FR" altLang="fr-FR" sz="2000">
                <a:solidFill>
                  <a:schemeClr val="bg1"/>
                </a:solidFill>
              </a:rPr>
              <a:t>ARTISTE INCONNU – PORTRAIT DE GILBERT DE MONTPENSIER</a:t>
            </a:r>
          </a:p>
        </p:txBody>
      </p:sp>
      <p:pic>
        <p:nvPicPr>
          <p:cNvPr id="25603" name="Espace réservé du contenu 3">
            <a:extLst>
              <a:ext uri="{FF2B5EF4-FFF2-40B4-BE49-F238E27FC236}">
                <a16:creationId xmlns:a16="http://schemas.microsoft.com/office/drawing/2014/main" id="{ECCD2309-3E42-BB46-AFCE-7536D4016D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6650" y="936625"/>
            <a:ext cx="4330700" cy="5399088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3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2CD233A-F6D8-7E4D-8BC9-C09751BFC7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762000"/>
          </a:xfrm>
        </p:spPr>
        <p:txBody>
          <a:bodyPr/>
          <a:lstStyle/>
          <a:p>
            <a:pPr eaLnBrk="1" hangingPunct="1"/>
            <a:r>
              <a:rPr lang="fr-FR" altLang="fr-FR" sz="1400" b="1">
                <a:solidFill>
                  <a:srgbClr val="FF6699"/>
                </a:solidFill>
              </a:rPr>
              <a:t>BIBLIOTHEQUE DE GEORGES D’AMBOISE – CLAUDE PTOLEMEE – COSMOGRAHIE, FLORENCE XV°s.</a:t>
            </a:r>
            <a:br>
              <a:rPr lang="fr-FR" altLang="fr-FR" sz="1400" b="1">
                <a:solidFill>
                  <a:srgbClr val="FF6699"/>
                </a:solidFill>
              </a:rPr>
            </a:br>
            <a:r>
              <a:rPr lang="fr-FR" altLang="fr-FR" sz="1400" b="1">
                <a:solidFill>
                  <a:srgbClr val="FF6699"/>
                </a:solidFill>
              </a:rPr>
              <a:t>Hugues Commineau, Copiste</a:t>
            </a:r>
            <a:br>
              <a:rPr lang="fr-FR" altLang="fr-FR" sz="1400" b="1">
                <a:solidFill>
                  <a:srgbClr val="FF6699"/>
                </a:solidFill>
              </a:rPr>
            </a:br>
            <a:r>
              <a:rPr lang="fr-FR" altLang="fr-FR" sz="1400" b="1">
                <a:solidFill>
                  <a:srgbClr val="FF6699"/>
                </a:solidFill>
              </a:rPr>
              <a:t>Pietro del Massaio Enlumineur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F927F58-CA1E-CF41-8FCB-FADE5951BE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6324600"/>
            <a:ext cx="7772400" cy="152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fr-FR" altLang="fr-FR" sz="1800" b="1">
                <a:solidFill>
                  <a:srgbClr val="FF6699"/>
                </a:solidFill>
              </a:rPr>
              <a:t>                                     Paris, Bibliothèque nationale de France</a:t>
            </a:r>
          </a:p>
        </p:txBody>
      </p:sp>
      <p:pic>
        <p:nvPicPr>
          <p:cNvPr id="3076" name="Picture 4" descr="F:\Mes documents\Mes images\8.Italie France au temps des guerres d'Italie\bnf-latin4802-fol1v,G.Amboise,Ptolémée Cosmographie,XV°s,Hugues Commineau,Pietro del Massaio,Florence,BnF.jpg">
            <a:extLst>
              <a:ext uri="{FF2B5EF4-FFF2-40B4-BE49-F238E27FC236}">
                <a16:creationId xmlns:a16="http://schemas.microsoft.com/office/drawing/2014/main" id="{EB8FAB91-1141-844C-AEA7-B983881C9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3660775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utoUpdateAnimBg="0"/>
      <p:bldP spid="3075" grpId="0" build="p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3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5632036C-F966-4845-A730-794789968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381000"/>
            <a:ext cx="7772400" cy="2133600"/>
          </a:xfrm>
        </p:spPr>
        <p:txBody>
          <a:bodyPr/>
          <a:lstStyle/>
          <a:p>
            <a:pPr eaLnBrk="1" hangingPunct="1"/>
            <a:r>
              <a:rPr lang="fr-FR" altLang="fr-FR" sz="1400" b="1">
                <a:solidFill>
                  <a:srgbClr val="3399FF"/>
                </a:solidFill>
              </a:rPr>
              <a:t>BIBLIOTHEQUE DE GEORGES D’AMBOISE – ARISTOTE - ETHIQUE , traduction JOHANNES ARGYPOPULUS1480</a:t>
            </a:r>
            <a:br>
              <a:rPr lang="fr-FR" altLang="fr-FR" sz="1400" b="1">
                <a:solidFill>
                  <a:srgbClr val="3399FF"/>
                </a:solidFill>
              </a:rPr>
            </a:br>
            <a:r>
              <a:rPr lang="fr-FR" altLang="fr-FR" sz="1400" b="1">
                <a:solidFill>
                  <a:srgbClr val="3399FF"/>
                </a:solidFill>
              </a:rPr>
              <a:t>Copiste Gundislavus Hispahun</a:t>
            </a:r>
            <a:br>
              <a:rPr lang="fr-FR" altLang="fr-FR" sz="1400" b="1">
                <a:solidFill>
                  <a:srgbClr val="3399FF"/>
                </a:solidFill>
              </a:rPr>
            </a:br>
            <a:r>
              <a:rPr lang="fr-FR" altLang="fr-FR" sz="1400" b="1">
                <a:solidFill>
                  <a:srgbClr val="3399FF"/>
                </a:solidFill>
              </a:rPr>
              <a:t>Enlumineur Francesco Rosselli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BD56175-4F3C-764F-91D4-C367ACEE66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4419600"/>
            <a:ext cx="1905000" cy="213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altLang="fr-FR" sz="1600" b="1">
                <a:solidFill>
                  <a:srgbClr val="3399FF"/>
                </a:solidFill>
              </a:rPr>
              <a:t>Paris , Bibliothèque nationale de  France</a:t>
            </a:r>
          </a:p>
        </p:txBody>
      </p:sp>
      <p:pic>
        <p:nvPicPr>
          <p:cNvPr id="23556" name="Picture 4" descr="F:\Mes documents\Mes images\8.Italie France au temps des guerres d'Italie\regiaaragon_lat_6309,G.Amboise,Aristote,Ethique,trad Johannes Argyropulus,co Gundislavus Hispanus,Francesci Rosselli,1480.jpg">
            <a:extLst>
              <a:ext uri="{FF2B5EF4-FFF2-40B4-BE49-F238E27FC236}">
                <a16:creationId xmlns:a16="http://schemas.microsoft.com/office/drawing/2014/main" id="{02FC3665-D643-524E-9685-A0621C01B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62088"/>
            <a:ext cx="3519488" cy="539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utoUpdateAnimBg="0"/>
      <p:bldP spid="23555" grpId="0" build="p" autoUpdateAnimBg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re 2">
            <a:extLst>
              <a:ext uri="{FF2B5EF4-FFF2-40B4-BE49-F238E27FC236}">
                <a16:creationId xmlns:a16="http://schemas.microsoft.com/office/drawing/2014/main" id="{785DA25C-75AD-3941-AD7D-7BC606D682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01612"/>
          </a:xfrm>
        </p:spPr>
        <p:txBody>
          <a:bodyPr/>
          <a:lstStyle/>
          <a:p>
            <a:r>
              <a:rPr lang="fr-FR" altLang="fr-FR" sz="2000">
                <a:cs typeface="Times New Roman" panose="02020603050405020304" pitchFamily="18" charset="0"/>
              </a:rPr>
              <a:t>LEONARD DE VINCI – ETUDE POUR UNE VILLE SUR PLUSIEURS NIVEAUX</a:t>
            </a:r>
          </a:p>
        </p:txBody>
      </p:sp>
      <p:sp>
        <p:nvSpPr>
          <p:cNvPr id="125955" name="Espace réservé du contenu 3">
            <a:extLst>
              <a:ext uri="{FF2B5EF4-FFF2-40B4-BE49-F238E27FC236}">
                <a16:creationId xmlns:a16="http://schemas.microsoft.com/office/drawing/2014/main" id="{F212BE69-2148-3C42-91E3-DBF78E1221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6276975"/>
            <a:ext cx="8686800" cy="320675"/>
          </a:xfrm>
        </p:spPr>
        <p:txBody>
          <a:bodyPr/>
          <a:lstStyle/>
          <a:p>
            <a:pPr>
              <a:buFontTx/>
              <a:buNone/>
            </a:pPr>
            <a:r>
              <a:rPr lang="fr-FR" altLang="fr-FR" sz="2000">
                <a:cs typeface="Times New Roman" panose="02020603050405020304" pitchFamily="18" charset="0"/>
              </a:rPr>
              <a:t>                                 Paris Bibliothèque de l’Institut</a:t>
            </a:r>
          </a:p>
        </p:txBody>
      </p:sp>
      <p:pic>
        <p:nvPicPr>
          <p:cNvPr id="125956" name="Image 4" descr="Léonard de Vinci, étude pour une ville sur plusieurs niveaux,Paris Bibliothèque de l'institut.jpg">
            <a:extLst>
              <a:ext uri="{FF2B5EF4-FFF2-40B4-BE49-F238E27FC236}">
                <a16:creationId xmlns:a16="http://schemas.microsoft.com/office/drawing/2014/main" id="{40066ADD-A385-2443-BDFF-DB2876D35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836613"/>
            <a:ext cx="52863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B6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re 2">
            <a:extLst>
              <a:ext uri="{FF2B5EF4-FFF2-40B4-BE49-F238E27FC236}">
                <a16:creationId xmlns:a16="http://schemas.microsoft.com/office/drawing/2014/main" id="{B474CB95-FDBC-A443-A79D-3C209F828C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74637"/>
          </a:xfrm>
        </p:spPr>
        <p:txBody>
          <a:bodyPr/>
          <a:lstStyle/>
          <a:p>
            <a:r>
              <a:rPr lang="fr-FR" altLang="fr-FR" sz="2000">
                <a:cs typeface="Times New Roman" panose="02020603050405020304" pitchFamily="18" charset="0"/>
              </a:rPr>
              <a:t>FELIBIEN - LITHOGRAPHIE DE LA MAQUETTE DE DOMENICO DE CORTONE, 1680</a:t>
            </a:r>
          </a:p>
        </p:txBody>
      </p:sp>
      <p:pic>
        <p:nvPicPr>
          <p:cNvPr id="128003" name="Image 4" descr="Romorantin,lithographie maquette de Domùenico da Cortona (félibien).jpg">
            <a:extLst>
              <a:ext uri="{FF2B5EF4-FFF2-40B4-BE49-F238E27FC236}">
                <a16:creationId xmlns:a16="http://schemas.microsoft.com/office/drawing/2014/main" id="{C2AF2A3D-503B-4F48-A91D-FF993C36F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969963"/>
            <a:ext cx="8640762" cy="4906962"/>
          </a:xfrm>
          <a:prstGeom prst="rect">
            <a:avLst/>
          </a:prstGeom>
          <a:solidFill>
            <a:srgbClr val="C1B6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F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re 2">
            <a:extLst>
              <a:ext uri="{FF2B5EF4-FFF2-40B4-BE49-F238E27FC236}">
                <a16:creationId xmlns:a16="http://schemas.microsoft.com/office/drawing/2014/main" id="{C278CE3D-0917-804D-80AD-4BA6BAB15D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74637"/>
          </a:xfrm>
        </p:spPr>
        <p:txBody>
          <a:bodyPr/>
          <a:lstStyle/>
          <a:p>
            <a:r>
              <a:rPr lang="fr-FR" altLang="fr-FR" sz="2000">
                <a:cs typeface="Times New Roman" panose="02020603050405020304" pitchFamily="18" charset="0"/>
              </a:rPr>
              <a:t>LEONARD DE VINCI – PROJET POUR LE CHÂTEAU DE ROMORENTIN , RECONSTITUTIO - MAQUETTE</a:t>
            </a:r>
          </a:p>
        </p:txBody>
      </p:sp>
      <p:sp>
        <p:nvSpPr>
          <p:cNvPr id="130051" name="Espace réservé du contenu 3">
            <a:extLst>
              <a:ext uri="{FF2B5EF4-FFF2-40B4-BE49-F238E27FC236}">
                <a16:creationId xmlns:a16="http://schemas.microsoft.com/office/drawing/2014/main" id="{6E3AB734-DA1E-9D42-BC62-57BF5661BF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5805488"/>
            <a:ext cx="8229600" cy="320675"/>
          </a:xfrm>
        </p:spPr>
        <p:txBody>
          <a:bodyPr/>
          <a:lstStyle/>
          <a:p>
            <a:pPr>
              <a:buFontTx/>
              <a:buNone/>
            </a:pPr>
            <a:r>
              <a:rPr lang="fr-FR" altLang="fr-FR" sz="2000">
                <a:cs typeface="Times New Roman" panose="02020603050405020304" pitchFamily="18" charset="0"/>
              </a:rPr>
              <a:t>                                      Romorentin , Musée de Sologne</a:t>
            </a:r>
          </a:p>
        </p:txBody>
      </p:sp>
      <p:pic>
        <p:nvPicPr>
          <p:cNvPr id="130052" name="Image 4" descr="Léonard de Vinci,romoranrin, projet oublié, Musée de Sologne.jpg">
            <a:extLst>
              <a:ext uri="{FF2B5EF4-FFF2-40B4-BE49-F238E27FC236}">
                <a16:creationId xmlns:a16="http://schemas.microsoft.com/office/drawing/2014/main" id="{A8189ADD-A4F1-F24C-A8F7-90F54C479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33500"/>
            <a:ext cx="838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4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re 1">
            <a:extLst>
              <a:ext uri="{FF2B5EF4-FFF2-40B4-BE49-F238E27FC236}">
                <a16:creationId xmlns:a16="http://schemas.microsoft.com/office/drawing/2014/main" id="{4C8F5962-B176-814D-83C6-2BDBFEC63E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227013"/>
          </a:xfrm>
        </p:spPr>
        <p:txBody>
          <a:bodyPr/>
          <a:lstStyle/>
          <a:p>
            <a:r>
              <a:rPr lang="fr-FR" altLang="fr-FR" sz="2000"/>
              <a:t>LEONARD DE VINCI – PROJET D’ECURIES POUR LA PALAIS DE ROMORANTIN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ED5BB2-8F7B-0D48-BF6A-69F5C0EB6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6450013"/>
            <a:ext cx="7772400" cy="21907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fr-FR" sz="1800" dirty="0"/>
              <a:t>                                                              Milan</a:t>
            </a:r>
          </a:p>
          <a:p>
            <a:pPr>
              <a:defRPr/>
            </a:pPr>
            <a:endParaRPr lang="fr-FR" sz="1800" dirty="0"/>
          </a:p>
        </p:txBody>
      </p:sp>
      <p:pic>
        <p:nvPicPr>
          <p:cNvPr id="132100" name="Image 3">
            <a:extLst>
              <a:ext uri="{FF2B5EF4-FFF2-40B4-BE49-F238E27FC236}">
                <a16:creationId xmlns:a16="http://schemas.microsoft.com/office/drawing/2014/main" id="{E091CFAB-C42D-CA4B-B858-DB4A2BA36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773113"/>
            <a:ext cx="7975600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A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re 1">
            <a:extLst>
              <a:ext uri="{FF2B5EF4-FFF2-40B4-BE49-F238E27FC236}">
                <a16:creationId xmlns:a16="http://schemas.microsoft.com/office/drawing/2014/main" id="{84A34CC4-F449-FB4C-B02F-AD97DB5A1D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227013"/>
          </a:xfrm>
        </p:spPr>
        <p:txBody>
          <a:bodyPr/>
          <a:lstStyle/>
          <a:p>
            <a:r>
              <a:rPr lang="fr-FR" altLang="fr-FR" sz="2000"/>
              <a:t>LEONARD DE VINCI – LA CITE IDEALE DE ROMORANTIN – RECONSTITUTION </a:t>
            </a:r>
          </a:p>
        </p:txBody>
      </p:sp>
      <p:sp>
        <p:nvSpPr>
          <p:cNvPr id="133123" name="Espace réservé du contenu 2">
            <a:extLst>
              <a:ext uri="{FF2B5EF4-FFF2-40B4-BE49-F238E27FC236}">
                <a16:creationId xmlns:a16="http://schemas.microsoft.com/office/drawing/2014/main" id="{66FB47D2-CB87-9A41-82AD-DB1B2A5167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5732463"/>
            <a:ext cx="7772400" cy="363537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Reconstitution 3 D de  Frank Schildknecht</a:t>
            </a:r>
          </a:p>
        </p:txBody>
      </p:sp>
      <p:pic>
        <p:nvPicPr>
          <p:cNvPr id="133124" name="Image 3">
            <a:extLst>
              <a:ext uri="{FF2B5EF4-FFF2-40B4-BE49-F238E27FC236}">
                <a16:creationId xmlns:a16="http://schemas.microsoft.com/office/drawing/2014/main" id="{7FF8CCE0-7C81-4945-A2F2-C25CD7954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060575"/>
            <a:ext cx="86391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A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re 1">
            <a:extLst>
              <a:ext uri="{FF2B5EF4-FFF2-40B4-BE49-F238E27FC236}">
                <a16:creationId xmlns:a16="http://schemas.microsoft.com/office/drawing/2014/main" id="{8038D222-4ECD-1741-B471-FED63FED51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647700"/>
          </a:xfrm>
        </p:spPr>
        <p:txBody>
          <a:bodyPr/>
          <a:lstStyle/>
          <a:p>
            <a:r>
              <a:rPr lang="fr-FR" altLang="fr-FR" sz="2000"/>
              <a:t>  LEONARD DE VINCI – PALAIS DE ROMORANTIN, RECONSTITUTION</a:t>
            </a:r>
          </a:p>
        </p:txBody>
      </p:sp>
      <p:sp>
        <p:nvSpPr>
          <p:cNvPr id="134147" name="Espace réservé du contenu 2">
            <a:extLst>
              <a:ext uri="{FF2B5EF4-FFF2-40B4-BE49-F238E27FC236}">
                <a16:creationId xmlns:a16="http://schemas.microsoft.com/office/drawing/2014/main" id="{666768C7-13A5-204C-B931-35B4DE8B8B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450013"/>
            <a:ext cx="7772400" cy="2190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Reconstitution 3 D de Frank Schilknecht  </a:t>
            </a:r>
          </a:p>
        </p:txBody>
      </p:sp>
      <p:pic>
        <p:nvPicPr>
          <p:cNvPr id="134148" name="Image 3">
            <a:extLst>
              <a:ext uri="{FF2B5EF4-FFF2-40B4-BE49-F238E27FC236}">
                <a16:creationId xmlns:a16="http://schemas.microsoft.com/office/drawing/2014/main" id="{9121311D-7906-7040-8621-E42776905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35038"/>
            <a:ext cx="7685088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C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re 1">
            <a:extLst>
              <a:ext uri="{FF2B5EF4-FFF2-40B4-BE49-F238E27FC236}">
                <a16:creationId xmlns:a16="http://schemas.microsoft.com/office/drawing/2014/main" id="{B7429501-5FD2-2246-8AE1-B763A94350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576262"/>
          </a:xfrm>
        </p:spPr>
        <p:txBody>
          <a:bodyPr/>
          <a:lstStyle/>
          <a:p>
            <a:r>
              <a:rPr lang="fr-FR" altLang="fr-FR" sz="2000"/>
              <a:t>LEONARD DE VINCI – PROJET DE PALAIS DE ROMORANTIN – FONTAINE « DELLA PIGNA » - RECONSTITUTION </a:t>
            </a:r>
          </a:p>
        </p:txBody>
      </p:sp>
      <p:sp>
        <p:nvSpPr>
          <p:cNvPr id="135171" name="Espace réservé du contenu 2">
            <a:extLst>
              <a:ext uri="{FF2B5EF4-FFF2-40B4-BE49-F238E27FC236}">
                <a16:creationId xmlns:a16="http://schemas.microsoft.com/office/drawing/2014/main" id="{40D2F981-63FC-C24F-BDA9-C8FA671EC3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443663"/>
            <a:ext cx="7772400" cy="2254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Reconstitution 3D de Frank Schilknecht </a:t>
            </a:r>
          </a:p>
        </p:txBody>
      </p:sp>
      <p:pic>
        <p:nvPicPr>
          <p:cNvPr id="135172" name="Image 3">
            <a:extLst>
              <a:ext uri="{FF2B5EF4-FFF2-40B4-BE49-F238E27FC236}">
                <a16:creationId xmlns:a16="http://schemas.microsoft.com/office/drawing/2014/main" id="{60069346-CC43-8545-A684-45E88A7CB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03288"/>
            <a:ext cx="72009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8C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re 1">
            <a:extLst>
              <a:ext uri="{FF2B5EF4-FFF2-40B4-BE49-F238E27FC236}">
                <a16:creationId xmlns:a16="http://schemas.microsoft.com/office/drawing/2014/main" id="{A3DF20A0-961C-7B45-AB74-112204BA76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0350"/>
            <a:ext cx="7772400" cy="227013"/>
          </a:xfrm>
        </p:spPr>
        <p:txBody>
          <a:bodyPr/>
          <a:lstStyle/>
          <a:p>
            <a:r>
              <a:rPr lang="fr-FR" altLang="fr-FR" sz="2000"/>
              <a:t>LEONARD DE VINCI – LION MECANIQUE</a:t>
            </a:r>
          </a:p>
        </p:txBody>
      </p:sp>
      <p:sp>
        <p:nvSpPr>
          <p:cNvPr id="136195" name="Espace réservé du contenu 2">
            <a:extLst>
              <a:ext uri="{FF2B5EF4-FFF2-40B4-BE49-F238E27FC236}">
                <a16:creationId xmlns:a16="http://schemas.microsoft.com/office/drawing/2014/main" id="{8D7905C2-7E35-4648-A6D1-1FDD522B5DE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6378575"/>
            <a:ext cx="7772400" cy="2190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altLang="fr-FR" sz="1800"/>
              <a:t>                                    Reconstitution Renato Boaretto </a:t>
            </a:r>
          </a:p>
        </p:txBody>
      </p:sp>
      <p:pic>
        <p:nvPicPr>
          <p:cNvPr id="136196" name="Image 3">
            <a:extLst>
              <a:ext uri="{FF2B5EF4-FFF2-40B4-BE49-F238E27FC236}">
                <a16:creationId xmlns:a16="http://schemas.microsoft.com/office/drawing/2014/main" id="{CACB6AD6-90BF-9F48-A767-AEB3A1579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33425"/>
            <a:ext cx="7315200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4179</TotalTime>
  <Words>1678</Words>
  <Application>Microsoft Macintosh PowerPoint</Application>
  <PresentationFormat>Affichage à l'écran (4:3)</PresentationFormat>
  <Paragraphs>227</Paragraphs>
  <Slides>107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107</vt:i4>
      </vt:variant>
    </vt:vector>
  </HeadingPairs>
  <TitlesOfParts>
    <vt:vector size="111" baseType="lpstr">
      <vt:lpstr>Times New Roman</vt:lpstr>
      <vt:lpstr>Arial</vt:lpstr>
      <vt:lpstr>Calibri</vt:lpstr>
      <vt:lpstr>Modèle par défaut</vt:lpstr>
      <vt:lpstr>Présentation PowerPoint</vt:lpstr>
      <vt:lpstr>FRANCESCO LAURANA – LOUIS XI , Médaille, 1465</vt:lpstr>
      <vt:lpstr>ECOLE DE SAVOIE – DIPTYQUE DE L’ADORATION DES MAGES PORTRAIT DE CHARLOTTE DE SAVOIE - </vt:lpstr>
      <vt:lpstr>NICCOLO SPINELLI (NICCOLO FIORENTINO) – MEDAILLE DE CHARLES VIII</vt:lpstr>
      <vt:lpstr>LE CHÂTEAU DE TARASCON – LE LOGIS ROYAL</vt:lpstr>
      <vt:lpstr>FRANCESCO  LAURANA – RETABLE DU PORTEMENT DE CROIX  </vt:lpstr>
      <vt:lpstr>FRANCESCO LAURANA – LE PORTEMENT DE CROIX – détail : LA VIERGE</vt:lpstr>
      <vt:lpstr>BARTOLOMEO MELIOLI – PORTRAIT DE CHIARA GONZAGA</vt:lpstr>
      <vt:lpstr>ARTISTE INCONNU – PORTRAIT DE GILBERT DE MONTPENSIER</vt:lpstr>
      <vt:lpstr>AIGUEPERSE – SAINT CHAPELLE - CHEVET</vt:lpstr>
      <vt:lpstr>AIGUEPERSE – SAINTE CHAPELLE - PORTAIL</vt:lpstr>
      <vt:lpstr>   ANDREA MANTEGNA – SAINT SEBASTIEN</vt:lpstr>
      <vt:lpstr>BENEDETTO GHIRLANDAJO – LA NATIVITE </vt:lpstr>
      <vt:lpstr>ANDREA SOLARIO – PORTRAIT DE CHARLES VIII</vt:lpstr>
      <vt:lpstr>ITINERAIRE DE CHARLES VIII en ITALIE</vt:lpstr>
      <vt:lpstr>GIOVANNI-ANTONIO AMADEO, CRITOFORO MANTEGAZZA -PAVIE – CHARTREUSE – FACADE ,  à parti de 1481</vt:lpstr>
      <vt:lpstr>GIOVANNI-ANTONIO AMADEO – CRSITOFORO MANTEGAZZA PAVIE – CHARTREUSE – FACADE  à partir de 1481</vt:lpstr>
      <vt:lpstr>GIOVANNI – ANTONIO AMADEO – CRISTOFORO MANTEGAZZA PAVIE – CHARTREUSE – FACADE , détails de la sculpture, à partir de 1481</vt:lpstr>
      <vt:lpstr>ARTISTE INCONNU – BUSTE DE CHARLES VIII , « IL PETITO »</vt:lpstr>
      <vt:lpstr>AGNOLO BRONZINO – PORTRAIT DE PIERRE DE MEDICIS, LE MALCHANCEUX</vt:lpstr>
      <vt:lpstr>GRANACCI – L’ENTREE DE CHARLES VIII A FLORENCE </vt:lpstr>
      <vt:lpstr>PAOLO DI DONO dit DONATELLO - JUDITH</vt:lpstr>
      <vt:lpstr>MICHELOZZO -  PALAZZO MEDICIS CORTILE</vt:lpstr>
      <vt:lpstr>PAOLO DI DONO dit PAOLO UCCELLO – LA BATAILLE DE SAN ROMANO – LA CONTRE ATTAQUE DE MICHELETTO SA COTTIGNOLA , 1455</vt:lpstr>
      <vt:lpstr>PAOLO DI DONO – PAOLO UCELLO – LA BATAILLE DE SAN ROMANO</vt:lpstr>
      <vt:lpstr>PAOLO DI DONO dit PAOLO UCELLO – LA BATAILLE DE SAN ROMANO</vt:lpstr>
      <vt:lpstr>LA CHIMERE D’AREZZO</vt:lpstr>
      <vt:lpstr>MANUFACTURE VENITIENNE – VASE AVEC COUVERCLE , 1465 INSCRPITION SEMPER  - LAV . R . MED</vt:lpstr>
      <vt:lpstr>VILLA DE POGGIOREALE , disparue</vt:lpstr>
      <vt:lpstr>ANONYME (gravure allemande, fin Xvème s.) ALEXANDRE VI (RODRIGO BORGIA) , 1492 - 1503</vt:lpstr>
      <vt:lpstr>PINTURICCHIO – APPARTAMENTO BORGIA – SALLE  DES MYSTERES DE LA FOI </vt:lpstr>
      <vt:lpstr>ROME – NOTRE DAME D’ARACOELI</vt:lpstr>
      <vt:lpstr>MARTIN VAN HEEMSKERCK – LE COLISEE </vt:lpstr>
      <vt:lpstr>LE CASTEL NUOVO VU DE LA CHARTREUSE DE SAN MARTINO</vt:lpstr>
      <vt:lpstr>ARC DE TRIOMPHE DU ROI ALPHONSE D’ARAGON</vt:lpstr>
      <vt:lpstr>ARC DE TRIOMPHE DU ROI ALPHONSE D’ARAGON</vt:lpstr>
      <vt:lpstr>ARC DE TRIOMPHE DU ROI ALPHONSE D’ARAGON , CORTEGE TRIOMPHAL</vt:lpstr>
      <vt:lpstr>ARC DE TRIOMPHE DU ROI ALPHONSE D’ARAGON , ATTIQUE , LES VERTUS CARDINALES</vt:lpstr>
      <vt:lpstr>ARC DE TRIOMPHE DU ROI ALPHONSE D’ARAGON , Détail</vt:lpstr>
      <vt:lpstr>SALLE DES BARONS , VOÛTE</vt:lpstr>
      <vt:lpstr>GIULIANO DA MAIANO - PORTA CAPUANA</vt:lpstr>
      <vt:lpstr>GIULIANO DA MAIANO - PORTA CAPUANA</vt:lpstr>
      <vt:lpstr>GUIDO MAZZONI – MISE AU TOMBEAU , ENSEMBLE</vt:lpstr>
      <vt:lpstr>GUIDO MAZZONI – MISE AU TOMBEAU - CHRIST</vt:lpstr>
      <vt:lpstr>GUIDO MAZZONI – MISE AU TOMBEAU - NICODEME</vt:lpstr>
      <vt:lpstr>GUIDO MAZZONI – MISE AU TOMBEAU – JOSEPH D’ARIMATHIE (ALPHONSE II DE NAPLES ? )</vt:lpstr>
      <vt:lpstr>DON PACELLO DE MERCOGLIANO – PORTRAIT –VITRAIL CONTEMPORAIN</vt:lpstr>
      <vt:lpstr>AMBOISE – CHÂTEAU-GAILLARD - ORANGERIE  </vt:lpstr>
      <vt:lpstr>CHÂTEAU-GAILLARD - RECONSTITUTION</vt:lpstr>
      <vt:lpstr>AMBOISE – CHÂTEAU GAILLARD , JARDINS </vt:lpstr>
      <vt:lpstr>L’ARMEE DE CHARLES VIII ENTRE A NAPLES LE 12 MAI 1495, CRONACA DELLA NAPOLI ARAGONESE </vt:lpstr>
      <vt:lpstr>JACQUES ANDROUET DU CERCEAU – CHÂTEAU DE BLOIS </vt:lpstr>
      <vt:lpstr>JACQUES ANDROUET DU CERCEAU – CHÂTEAU DE GAILLON </vt:lpstr>
      <vt:lpstr>GAIGNIERES – GUIDO MAZZONI - TOMBEAU DE CHARLES VIII , gravure </vt:lpstr>
      <vt:lpstr>ARTISTE INCONNU – BUSTE DE FRA GIOCONDO</vt:lpstr>
      <vt:lpstr>EL BOCCADOR – HÔTEL DE VILLE DE PARIS , gravure </vt:lpstr>
      <vt:lpstr>FRANCOIS FLEURY RICHARD – VALENTINE DE MILAN PLEURANT LA MORT DE SON EPOUX LOUIS D’ORLEANS</vt:lpstr>
      <vt:lpstr>LA GUERRE EN ITALIE SOUS LOUIS XII</vt:lpstr>
      <vt:lpstr>JEAN BOURDICHON (v.1457-1521)– JEAN MAROT – LE VOYAGE DE GENES –f ° 1, JEAN MAROT FAIT DON DE SON LIVRE A ANNE DE BRETAGNE</vt:lpstr>
      <vt:lpstr>JEAN BOURDICHON(v.1457-1521) – JEAN MAROT – LA VOYAGE DE GENES – JEAN MAROT PRESENTE SON LIVRE A ANNE DE BRETAGNE,détail, PORTRAIT DE JEAN MAROT</vt:lpstr>
      <vt:lpstr>JEAN BOURDICHON (v.1457-1521)– JEAN MAROT – LE VOYAGE DE GENES , f° 6 GENES LE COMMERCE LE PEULE ET LA NOBLESSE</vt:lpstr>
      <vt:lpstr>JEAN BOURDICHON (v.1457-1521) – JEAN MAROT – LE VOYADE DE GENES  f° 27– GENES SUR SON TRÔNE PLEURANT DEVANT LA MARCHANDISE LA HONTE ET LE PEUPLE</vt:lpstr>
      <vt:lpstr>JEAN BOURDICHON (v.1457-1521) – JEAN MAROT – LE VOYADE DE GENES  f° 27– GENES SUR SON TRÔNE PLEURANT DEVANT LA MARCHANDISE LA HONTE ET LE PEUPLE</vt:lpstr>
      <vt:lpstr>JEAN BOURDICHON – LE VOYAGE DE GENES DE JEAN MAROT , TOURS v. 1508, LOUIS XII SORT D’ALESSANDRIA ET SE DIRIGE VERS GENES</vt:lpstr>
      <vt:lpstr>JEAN BOURDICHON – LE VOYAGE A GENES DE JEAN MAROT , TOURS, v.1508</vt:lpstr>
      <vt:lpstr> ANDREA SOLARIO – SAINT GEORGES ET SAINT SEBASTIEN  </vt:lpstr>
      <vt:lpstr>ANDREA SOLARIO – TETE DE SAINT JEAN BAPTISTE,1507</vt:lpstr>
      <vt:lpstr>ANDREA SOLARIO – LA VIERGE AU COUSSIN VERT</vt:lpstr>
      <vt:lpstr>ANDREA SOLARIO – DEPOSITION   </vt:lpstr>
      <vt:lpstr>JEAN JUSTE – TOMBEAU DE LOUIS XII et d’ ANNE DE BRETAGNE </vt:lpstr>
      <vt:lpstr>  JEAN JUSTE – TOMBEAU DE LOUIS XII et d’ANNE DE BRETAGNE</vt:lpstr>
      <vt:lpstr>JEAN JUSTE – TOMBEAU DE LOUIS XII et d’ANNE DE BRETAGNE</vt:lpstr>
      <vt:lpstr>JEAN JUSTE – TOMBEAU DE LOUIS XII et d’ANNE DE BRETAGNE LES VERTUS CARDINALES – TEMPERANCE , FORCE </vt:lpstr>
      <vt:lpstr>ANDREA SOLARIO – PORTRAIT DU CARDINAL GEORGES D’AMBOISE</vt:lpstr>
      <vt:lpstr>GILLE LE BRETON – FONTAINEBLEAU - LA PORTE DOREE , GAILLON – CHATELET D’ENTREE</vt:lpstr>
      <vt:lpstr>GILLES LE BRETON – LA PORTE DOREE</vt:lpstr>
      <vt:lpstr>COLIN BAR – CHÂTEAU DE GAILLON – LE CHATELET</vt:lpstr>
      <vt:lpstr>CHÂTEAU DE GAILLON </vt:lpstr>
      <vt:lpstr>CHÂTEAU DE GAILLON </vt:lpstr>
      <vt:lpstr>CHÂTEAU DE GAILLON – LA LOGGIA </vt:lpstr>
      <vt:lpstr>CHÂTEAU DE GAILLON – PORTIQUE DE L’ESCALIER</vt:lpstr>
      <vt:lpstr>CHÂTEAU DE GAILLON – VASQUE </vt:lpstr>
      <vt:lpstr>CHÂTEAU DE GAILLON – FONTAINE, 1510 , détail</vt:lpstr>
      <vt:lpstr>CHÂTEAU DE GAILLON – STALLES – MISERICORDE –  RONDE D’ACROBATES</vt:lpstr>
      <vt:lpstr>CHÂTEAU DE GAILLON – STALLES – LE CONCERT DES SATYRES</vt:lpstr>
      <vt:lpstr>ANDREA MANTEGNA – BACCHANALE , gravure</vt:lpstr>
      <vt:lpstr>DA BRESCIA – RONDE DE PUTTI </vt:lpstr>
      <vt:lpstr>CHÂTEAU DE GAILLON – STALLES – DOSSIER – LA SYBILLE DELPHIQUE</vt:lpstr>
      <vt:lpstr>BIBLIOTHEQUE DE GEORGES D’AMBOISE – LODI DI IPPOLITA MARIA SFORZA E  ALFONSO II D’ARAGONE A TRE CANTI IN TERZA RIME , XV°S- Copiste Ippolito Lunense Enlumineur Giovanni Consentino</vt:lpstr>
      <vt:lpstr>BIBLIOTHEQUE DE GEORGES D’AMBOISE – CLAUDE PTOLEMEE – COSMOGRAHIE, FLORENCE XV°s. Hugues Commineau, Copiste Pietro del Massaio Enlumineur</vt:lpstr>
      <vt:lpstr>BIBLIOTHEQUE DE GEORGES D’AMBOISE – ARISTOTE - ETHIQUE , traduction JOHANNES ARGYPOPULUS1480 Copiste Gundislavus Hispahun Enlumineur Francesco Rosselli</vt:lpstr>
      <vt:lpstr>LEONARD DE VINCI – ETUDE POUR UNE VILLE SUR PLUSIEURS NIVEAUX</vt:lpstr>
      <vt:lpstr>FELIBIEN - LITHOGRAPHIE DE LA MAQUETTE DE DOMENICO DE CORTONE, 1680</vt:lpstr>
      <vt:lpstr>LEONARD DE VINCI – PROJET POUR LE CHÂTEAU DE ROMORENTIN , RECONSTITUTIO - MAQUETTE</vt:lpstr>
      <vt:lpstr>LEONARD DE VINCI – PROJET D’ECURIES POUR LA PALAIS DE ROMORANTIN </vt:lpstr>
      <vt:lpstr>LEONARD DE VINCI – LA CITE IDEALE DE ROMORANTIN – RECONSTITUTION </vt:lpstr>
      <vt:lpstr>  LEONARD DE VINCI – PALAIS DE ROMORANTIN, RECONSTITUTION</vt:lpstr>
      <vt:lpstr>LEONARD DE VINCI – PROJET DE PALAIS DE ROMORANTIN – FONTAINE « DELLA PIGNA » - RECONSTITUTION </vt:lpstr>
      <vt:lpstr>LEONARD DE VINCI – LION MECANIQUE</vt:lpstr>
      <vt:lpstr>LEONARD DE VINCI – SAINT JEAN BAPTISTE </vt:lpstr>
      <vt:lpstr>LEONARD DE VINCI – LA VIERGE, L’ENFANT JESUS ET SAINTE ANNE </vt:lpstr>
      <vt:lpstr>FRANCESCO MELZI – PORTAIT DE LEONARD DE VINCI  </vt:lpstr>
      <vt:lpstr>FRANCESCO MELZI – JEUNE HOMME AU PERROQUET </vt:lpstr>
      <vt:lpstr>FRANCESCO MELZI – FLORE </vt:lpstr>
      <vt:lpstr>FRANCESCO MELZI – VERTUMNE ET POMONE , 1518 </vt:lpstr>
      <vt:lpstr>ECOLE DE LEONARD DE VINCI – PORTRAIT DE SALAI ( GIAN GIACOMO CAPROTTI)</vt:lpstr>
      <vt:lpstr>LEONARD DE VINCI ET SALAI (?) – MONNA VANNA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Microsoft Office User</cp:lastModifiedBy>
  <cp:revision>69</cp:revision>
  <dcterms:modified xsi:type="dcterms:W3CDTF">2019-05-01T06:04:53Z</dcterms:modified>
</cp:coreProperties>
</file>