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5" r:id="rId6"/>
    <p:sldId id="263" r:id="rId7"/>
    <p:sldId id="264" r:id="rId8"/>
    <p:sldId id="266" r:id="rId9"/>
    <p:sldId id="267" r:id="rId10"/>
    <p:sldId id="268" r:id="rId11"/>
    <p:sldId id="270" r:id="rId12"/>
    <p:sldId id="272" r:id="rId13"/>
    <p:sldId id="271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/>
    <p:restoredTop sz="91678" autoAdjust="0"/>
  </p:normalViewPr>
  <p:slideViewPr>
    <p:cSldViewPr snapToGrid="0" snapToObjects="1">
      <p:cViewPr varScale="1">
        <p:scale>
          <a:sx n="115" d="100"/>
          <a:sy n="115" d="100"/>
        </p:scale>
        <p:origin x="2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C1285-EB47-0640-9DAA-EB6134E97120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1EA50-C047-B04A-B123-D5135FDDE1E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340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1EA50-C047-B04A-B123-D5135FDDE1E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89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87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85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61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50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79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80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62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39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46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2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26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499E7-4E65-A54F-B13C-C04B209B3BB6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10D6-EBAA-084D-B226-E49FCC3815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27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 </a:t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490256"/>
            <a:ext cx="8229600" cy="563590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fr-FR" sz="6400" dirty="0" smtClean="0"/>
          </a:p>
          <a:p>
            <a:pPr marL="0" indent="0" algn="ctr">
              <a:buNone/>
            </a:pPr>
            <a:r>
              <a:rPr lang="fr-FR" sz="6400" dirty="0" smtClean="0"/>
              <a:t>Les  </a:t>
            </a:r>
            <a:r>
              <a:rPr lang="fr-FR" sz="6400" dirty="0"/>
              <a:t>leçons d’anatomie réalisées par Rembrandt van </a:t>
            </a:r>
            <a:r>
              <a:rPr lang="fr-FR" sz="6400" dirty="0" err="1"/>
              <a:t>Ryjn</a:t>
            </a:r>
            <a:r>
              <a:rPr lang="fr-FR" sz="6400" dirty="0" smtClean="0"/>
              <a:t>.</a:t>
            </a:r>
          </a:p>
          <a:p>
            <a:pPr algn="ctr"/>
            <a:r>
              <a:rPr lang="fr-FR" sz="6400" dirty="0" smtClean="0"/>
              <a:t> </a:t>
            </a:r>
            <a:r>
              <a:rPr lang="fr-FR" sz="6400" dirty="0"/>
              <a:t/>
            </a:r>
            <a:br>
              <a:rPr lang="fr-FR" sz="6400" dirty="0"/>
            </a:br>
            <a:r>
              <a:rPr lang="fr-FR" sz="4400" dirty="0"/>
              <a:t>A-t-il existé une influence italienne  dans son œuvre et comment </a:t>
            </a:r>
            <a:r>
              <a:rPr lang="fr-FR" sz="4400" dirty="0" smtClean="0"/>
              <a:t>?</a:t>
            </a:r>
          </a:p>
          <a:p>
            <a:pPr algn="ctr"/>
            <a:endParaRPr lang="fr-FR" sz="4400" dirty="0" smtClean="0"/>
          </a:p>
          <a:p>
            <a:pPr marL="0" indent="0" algn="ctr">
              <a:buNone/>
            </a:pPr>
            <a:r>
              <a:rPr lang="fr-FR" sz="4300" dirty="0" smtClean="0"/>
              <a:t>Deuxième Partie</a:t>
            </a:r>
            <a:r>
              <a:rPr lang="fr-FR" sz="4400" dirty="0"/>
              <a:t/>
            </a:r>
            <a:br>
              <a:rPr lang="fr-FR" sz="4400" dirty="0"/>
            </a:br>
            <a:r>
              <a:rPr lang="fr-FR" sz="5200" dirty="0"/>
              <a:t/>
            </a:r>
            <a:br>
              <a:rPr lang="fr-FR" sz="5200" dirty="0"/>
            </a:br>
            <a:r>
              <a:rPr lang="fr-FR" sz="5200" dirty="0"/>
              <a:t>Dr Alain Ségal </a:t>
            </a:r>
            <a:r>
              <a:rPr lang="fr-FR" sz="4400" dirty="0"/>
              <a:t/>
            </a:r>
            <a:br>
              <a:rPr lang="fr-FR" sz="4400" dirty="0"/>
            </a:b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3338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0750" y="274638"/>
            <a:ext cx="3143250" cy="6170612"/>
          </a:xfrm>
        </p:spPr>
        <p:txBody>
          <a:bodyPr/>
          <a:lstStyle/>
          <a:p>
            <a:r>
              <a:rPr lang="fr-FR" dirty="0" smtClean="0"/>
              <a:t>Présence d’une visse/axe.</a:t>
            </a:r>
            <a:br>
              <a:rPr lang="fr-FR" dirty="0" smtClean="0"/>
            </a:br>
            <a:r>
              <a:rPr lang="fr-FR" dirty="0" smtClean="0"/>
              <a:t>De l’instrument qui retient cette faux cérébrale</a:t>
            </a:r>
            <a:endParaRPr lang="fr-FR" dirty="0"/>
          </a:p>
        </p:txBody>
      </p:sp>
      <p:pic>
        <p:nvPicPr>
          <p:cNvPr id="4" name="Espace réservé du contenu 3" descr="DSC009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" b="4146"/>
          <a:stretch>
            <a:fillRect/>
          </a:stretch>
        </p:blipFill>
        <p:spPr>
          <a:xfrm>
            <a:off x="234950" y="762000"/>
            <a:ext cx="5543550" cy="5364163"/>
          </a:xfrm>
        </p:spPr>
      </p:pic>
    </p:spTree>
    <p:extLst>
      <p:ext uri="{BB962C8B-B14F-4D97-AF65-F5344CB8AC3E}">
        <p14:creationId xmlns:p14="http://schemas.microsoft.com/office/powerpoint/2010/main" val="39992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100359"/>
            <a:ext cx="9065941" cy="2254250"/>
          </a:xfrm>
        </p:spPr>
        <p:txBody>
          <a:bodyPr>
            <a:normAutofit/>
          </a:bodyPr>
          <a:lstStyle/>
          <a:p>
            <a:r>
              <a:rPr lang="fr-FR" dirty="0" smtClean="0"/>
              <a:t>La main droite de l’assistant appelle un autre instrument et on voit cela encore dans toute les salles d’opération</a:t>
            </a:r>
            <a:endParaRPr lang="fr-FR" dirty="0"/>
          </a:p>
        </p:txBody>
      </p:sp>
      <p:pic>
        <p:nvPicPr>
          <p:cNvPr id="4" name="Espace réservé du contenu 3" descr="DSC009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6" b="15656"/>
          <a:stretch>
            <a:fillRect/>
          </a:stretch>
        </p:blipFill>
        <p:spPr>
          <a:xfrm>
            <a:off x="457200" y="2153891"/>
            <a:ext cx="8229600" cy="4603750"/>
          </a:xfrm>
        </p:spPr>
      </p:pic>
    </p:spTree>
    <p:extLst>
      <p:ext uri="{BB962C8B-B14F-4D97-AF65-F5344CB8AC3E}">
        <p14:creationId xmlns:p14="http://schemas.microsoft.com/office/powerpoint/2010/main" val="39943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34895"/>
            <a:ext cx="9144000" cy="1841500"/>
          </a:xfrm>
        </p:spPr>
        <p:txBody>
          <a:bodyPr>
            <a:normAutofit/>
          </a:bodyPr>
          <a:lstStyle/>
          <a:p>
            <a:r>
              <a:rPr lang="fr-FR" sz="3600" dirty="0" err="1" smtClean="0"/>
              <a:t>Fréderick</a:t>
            </a:r>
            <a:r>
              <a:rPr lang="fr-FR" sz="3600" dirty="0" smtClean="0"/>
              <a:t> Ruysch donne une leçon d’anatomie.</a:t>
            </a:r>
            <a:br>
              <a:rPr lang="fr-FR" sz="3600" dirty="0" smtClean="0"/>
            </a:br>
            <a:r>
              <a:rPr lang="fr-FR" sz="3600" dirty="0" smtClean="0"/>
              <a:t> Peinture d’Adrien Backer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1033145"/>
            <a:ext cx="8686800" cy="58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40000"/>
          </a:xfrm>
        </p:spPr>
        <p:txBody>
          <a:bodyPr/>
          <a:lstStyle/>
          <a:p>
            <a:r>
              <a:rPr lang="fr-FR" sz="4000" dirty="0" smtClean="0"/>
              <a:t>Il est temps de fermer la porte avec cette œuvre de Bernard Foucher  </a:t>
            </a:r>
            <a:r>
              <a:rPr lang="fr-FR" dirty="0" smtClean="0"/>
              <a:t>Merci de votre Écoute</a:t>
            </a:r>
            <a:endParaRPr lang="fr-FR" dirty="0"/>
          </a:p>
        </p:txBody>
      </p:sp>
      <p:pic>
        <p:nvPicPr>
          <p:cNvPr id="10" name="Espace réservé du contenu 9" descr="DSC007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762000" y="2540000"/>
            <a:ext cx="7651750" cy="4318000"/>
          </a:xfrm>
        </p:spPr>
      </p:pic>
    </p:spTree>
    <p:extLst>
      <p:ext uri="{BB962C8B-B14F-4D97-AF65-F5344CB8AC3E}">
        <p14:creationId xmlns:p14="http://schemas.microsoft.com/office/powerpoint/2010/main" val="27580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</a:t>
            </a:r>
            <a:r>
              <a:rPr lang="fr-FR" dirty="0" smtClean="0"/>
              <a:t>deuxième </a:t>
            </a:r>
            <a:r>
              <a:rPr lang="fr-FR" dirty="0" smtClean="0"/>
              <a:t>leçon d’anatomie dite du Dr </a:t>
            </a:r>
            <a:r>
              <a:rPr lang="fr-FR" dirty="0" err="1" smtClean="0"/>
              <a:t>Deyman</a:t>
            </a:r>
            <a:endParaRPr lang="fr-FR" dirty="0"/>
          </a:p>
        </p:txBody>
      </p:sp>
      <p:pic>
        <p:nvPicPr>
          <p:cNvPr id="4" name="Espace réservé du contenu 3" descr="DSC009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5" b="15825"/>
          <a:stretch>
            <a:fillRect/>
          </a:stretch>
        </p:blipFill>
        <p:spPr>
          <a:xfrm>
            <a:off x="457200" y="1600200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32267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L’esquisse de Rembrandt faîte pour la mise en place et l’encadrement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81" y="1739587"/>
            <a:ext cx="5945830" cy="47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-271770"/>
            <a:ext cx="9144000" cy="106350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bouleversant Christ </a:t>
            </a:r>
            <a:r>
              <a:rPr lang="fr-FR" dirty="0" smtClean="0"/>
              <a:t>d’Andrea Mantegna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4" y="668841"/>
            <a:ext cx="7223821" cy="618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Christ d’Orazio </a:t>
            </a:r>
            <a:r>
              <a:rPr lang="fr-FR" dirty="0" err="1" smtClean="0"/>
              <a:t>Borgianni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peinture  </a:t>
            </a:r>
            <a:r>
              <a:rPr lang="fr-FR" dirty="0" smtClean="0"/>
              <a:t>       </a:t>
            </a:r>
            <a:r>
              <a:rPr lang="fr-FR" dirty="0" smtClean="0"/>
              <a:t>et   </a:t>
            </a:r>
            <a:r>
              <a:rPr lang="fr-FR" dirty="0" smtClean="0"/>
              <a:t>       </a:t>
            </a:r>
            <a:r>
              <a:rPr lang="fr-FR" dirty="0" smtClean="0"/>
              <a:t>gravure </a:t>
            </a:r>
            <a:endParaRPr lang="fr-FR" dirty="0"/>
          </a:p>
        </p:txBody>
      </p:sp>
      <p:pic>
        <p:nvPicPr>
          <p:cNvPr id="8" name="Espace réservé du contenu 7" descr="remb-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3883"/>
          <a:stretch>
            <a:fillRect/>
          </a:stretch>
        </p:blipFill>
        <p:spPr>
          <a:xfrm>
            <a:off x="5031292" y="1962614"/>
            <a:ext cx="3655508" cy="4096641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9" y="1600200"/>
            <a:ext cx="4248615" cy="47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7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Arcades du siège de la guilde</a:t>
            </a:r>
            <a:endParaRPr lang="fr-FR" dirty="0"/>
          </a:p>
        </p:txBody>
      </p:sp>
      <p:pic>
        <p:nvPicPr>
          <p:cNvPr id="7" name="Espace réservé du contenu 6" descr="rozsavolgyi.free.fr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8" name="Espace réservé du contenu 7" descr="remb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r="14454"/>
          <a:stretch>
            <a:fillRect/>
          </a:stretch>
        </p:blipFill>
        <p:spPr>
          <a:xfrm>
            <a:off x="5110896" y="1859465"/>
            <a:ext cx="3575904" cy="4007431"/>
          </a:xfrm>
        </p:spPr>
      </p:pic>
    </p:spTree>
    <p:extLst>
      <p:ext uri="{BB962C8B-B14F-4D97-AF65-F5344CB8AC3E}">
        <p14:creationId xmlns:p14="http://schemas.microsoft.com/office/powerpoint/2010/main" val="7616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Vraie leçon car l’</a:t>
            </a:r>
            <a:r>
              <a:rPr lang="fr-FR" dirty="0" err="1" smtClean="0"/>
              <a:t>abdoment</a:t>
            </a:r>
            <a:r>
              <a:rPr lang="fr-FR" dirty="0" smtClean="0"/>
              <a:t> a été ouvert</a:t>
            </a:r>
            <a:endParaRPr lang="fr-FR" dirty="0"/>
          </a:p>
        </p:txBody>
      </p:sp>
      <p:pic>
        <p:nvPicPr>
          <p:cNvPr id="9" name="Espace réservé du contenu 8" descr="DSC009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55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511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L’aspect rougeâtre des deux hémisphères cérébraux attire l’attention</a:t>
            </a:r>
            <a:endParaRPr lang="fr-FR" dirty="0"/>
          </a:p>
        </p:txBody>
      </p:sp>
      <p:pic>
        <p:nvPicPr>
          <p:cNvPr id="4" name="Espace réservé du contenu 3" descr="DSC009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b="14496"/>
          <a:stretch>
            <a:fillRect/>
          </a:stretch>
        </p:blipFill>
        <p:spPr>
          <a:xfrm>
            <a:off x="457200" y="2127250"/>
            <a:ext cx="8229600" cy="4508500"/>
          </a:xfrm>
        </p:spPr>
      </p:pic>
    </p:spTree>
    <p:extLst>
      <p:ext uri="{BB962C8B-B14F-4D97-AF65-F5344CB8AC3E}">
        <p14:creationId xmlns:p14="http://schemas.microsoft.com/office/powerpoint/2010/main" val="216803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Pince ou ciseau tenu à gauche retenant la faux du cerveau</a:t>
            </a:r>
            <a:endParaRPr lang="fr-FR" dirty="0"/>
          </a:p>
        </p:txBody>
      </p:sp>
      <p:pic>
        <p:nvPicPr>
          <p:cNvPr id="4" name="Espace réservé du contenu 3" descr="DSC009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106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433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119</Words>
  <Application>Microsoft Macintosh PowerPoint</Application>
  <PresentationFormat>Présentation à l'écran (4:3)</PresentationFormat>
  <Paragraphs>19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6" baseType="lpstr">
      <vt:lpstr>Calibri</vt:lpstr>
      <vt:lpstr>Arial</vt:lpstr>
      <vt:lpstr>Thème Office</vt:lpstr>
      <vt:lpstr>    </vt:lpstr>
      <vt:lpstr>La deuxième leçon d’anatomie dite du Dr Deyman</vt:lpstr>
      <vt:lpstr>L’esquisse de Rembrandt faîte pour la mise en place et l’encadrement</vt:lpstr>
      <vt:lpstr>Le bouleversant Christ d’Andrea Mantegna</vt:lpstr>
      <vt:lpstr>Les Christ d’Orazio Borgianni peinture         et          gravure </vt:lpstr>
      <vt:lpstr>Les Arcades du siège de la guilde</vt:lpstr>
      <vt:lpstr>Vraie leçon car l’abdoment a été ouvert</vt:lpstr>
      <vt:lpstr>L’aspect rougeâtre des deux hémisphères cérébraux attire l’attention</vt:lpstr>
      <vt:lpstr>Pince ou ciseau tenu à gauche retenant la faux du cerveau</vt:lpstr>
      <vt:lpstr>Présence d’une visse/axe. De l’instrument qui retient cette faux cérébrale</vt:lpstr>
      <vt:lpstr>La main droite de l’assistant appelle un autre instrument et on voit cela encore dans toute les salles d’opération</vt:lpstr>
      <vt:lpstr>Fréderick Ruysch donne une leçon d’anatomie.  Peinture d’Adrien Backer</vt:lpstr>
      <vt:lpstr>Il est temps de fermer la porte avec cette œuvre de Bernard Foucher  Merci de votre Écoute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Quelques aspects du personnage que fut Giacomo Casanova (1725-1798)  et ses rapports avec la médecine de son siècle   </dc:title>
  <dc:creator>Alain SEGAL</dc:creator>
  <cp:lastModifiedBy>Utilisateur de Microsoft Office</cp:lastModifiedBy>
  <cp:revision>125</cp:revision>
  <cp:lastPrinted>2017-12-24T10:20:34Z</cp:lastPrinted>
  <dcterms:created xsi:type="dcterms:W3CDTF">2016-09-16T13:54:30Z</dcterms:created>
  <dcterms:modified xsi:type="dcterms:W3CDTF">2018-04-10T14:08:44Z</dcterms:modified>
</cp:coreProperties>
</file>